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60" r:id="rId2"/>
    <p:sldId id="261" r:id="rId3"/>
    <p:sldId id="262" r:id="rId4"/>
    <p:sldId id="263" r:id="rId5"/>
    <p:sldId id="264" r:id="rId6"/>
    <p:sldId id="269" r:id="rId7"/>
    <p:sldId id="270" r:id="rId8"/>
    <p:sldId id="271" r:id="rId9"/>
    <p:sldId id="272" r:id="rId10"/>
    <p:sldId id="273" r:id="rId11"/>
    <p:sldId id="268" r:id="rId12"/>
    <p:sldId id="284" r:id="rId13"/>
    <p:sldId id="280" r:id="rId14"/>
    <p:sldId id="292" r:id="rId15"/>
    <p:sldId id="304" r:id="rId16"/>
    <p:sldId id="305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287" r:id="rId25"/>
    <p:sldId id="293" r:id="rId26"/>
    <p:sldId id="314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90209C-6B82-4177-B1D3-661C8070500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46917F-5949-4BD1-B843-0474955EDCA5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Администрация школы</a:t>
          </a:r>
          <a:endParaRPr lang="ru-RU" sz="2800" b="1" dirty="0">
            <a:solidFill>
              <a:schemeClr val="tx1"/>
            </a:solidFill>
          </a:endParaRPr>
        </a:p>
      </dgm:t>
    </dgm:pt>
    <dgm:pt modelId="{884C5173-FFCC-4F43-85BE-B8D4928DE11C}" type="parTrans" cxnId="{19B9E190-FFDE-4953-B339-CF7919137500}">
      <dgm:prSet/>
      <dgm:spPr/>
      <dgm:t>
        <a:bodyPr/>
        <a:lstStyle/>
        <a:p>
          <a:endParaRPr lang="ru-RU"/>
        </a:p>
      </dgm:t>
    </dgm:pt>
    <dgm:pt modelId="{7667EB31-7241-4A9B-8789-B7C8CAC2D781}" type="sibTrans" cxnId="{19B9E190-FFDE-4953-B339-CF7919137500}">
      <dgm:prSet/>
      <dgm:spPr/>
      <dgm:t>
        <a:bodyPr/>
        <a:lstStyle/>
        <a:p>
          <a:endParaRPr lang="ru-RU"/>
        </a:p>
      </dgm:t>
    </dgm:pt>
    <dgm:pt modelId="{B7D07266-E883-415D-923C-73C2DEC03C20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Совет родителей</a:t>
          </a:r>
          <a:endParaRPr lang="ru-RU" sz="2800" b="1" dirty="0">
            <a:solidFill>
              <a:schemeClr val="tx1"/>
            </a:solidFill>
          </a:endParaRPr>
        </a:p>
      </dgm:t>
    </dgm:pt>
    <dgm:pt modelId="{5B767270-A213-47AD-A95F-7FCACBCC6C8F}" type="parTrans" cxnId="{307F8C8B-6FF0-4041-9163-7668154FD3D8}">
      <dgm:prSet/>
      <dgm:spPr/>
      <dgm:t>
        <a:bodyPr/>
        <a:lstStyle/>
        <a:p>
          <a:endParaRPr lang="ru-RU"/>
        </a:p>
      </dgm:t>
    </dgm:pt>
    <dgm:pt modelId="{391FA920-5346-4CD6-BE51-CED4FDCD6B83}" type="sibTrans" cxnId="{307F8C8B-6FF0-4041-9163-7668154FD3D8}">
      <dgm:prSet/>
      <dgm:spPr/>
      <dgm:t>
        <a:bodyPr/>
        <a:lstStyle/>
        <a:p>
          <a:endParaRPr lang="ru-RU"/>
        </a:p>
      </dgm:t>
    </dgm:pt>
    <dgm:pt modelId="{333436A6-1F47-4D54-8543-BC192C1EE950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Методические объединения</a:t>
          </a:r>
          <a:endParaRPr lang="ru-RU" sz="2800" b="1" dirty="0">
            <a:solidFill>
              <a:schemeClr val="tx1"/>
            </a:solidFill>
          </a:endParaRPr>
        </a:p>
      </dgm:t>
    </dgm:pt>
    <dgm:pt modelId="{31781DB6-FE64-492F-8FDD-FFED17263B10}" type="parTrans" cxnId="{0D154CBF-25FB-4961-B49B-DC215689A1A5}">
      <dgm:prSet/>
      <dgm:spPr/>
      <dgm:t>
        <a:bodyPr/>
        <a:lstStyle/>
        <a:p>
          <a:endParaRPr lang="ru-RU"/>
        </a:p>
      </dgm:t>
    </dgm:pt>
    <dgm:pt modelId="{5CFAD3A1-6907-47A5-B80F-69E21C0B3701}" type="sibTrans" cxnId="{0D154CBF-25FB-4961-B49B-DC215689A1A5}">
      <dgm:prSet/>
      <dgm:spPr/>
      <dgm:t>
        <a:bodyPr/>
        <a:lstStyle/>
        <a:p>
          <a:endParaRPr lang="ru-RU"/>
        </a:p>
      </dgm:t>
    </dgm:pt>
    <dgm:pt modelId="{961AA75B-30E0-4F8F-AA5E-9330DA1AADFE}">
      <dgm:prSet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Совет обучающихся</a:t>
          </a:r>
          <a:endParaRPr lang="ru-RU" sz="2800" b="1" dirty="0">
            <a:solidFill>
              <a:schemeClr val="tx1"/>
            </a:solidFill>
          </a:endParaRPr>
        </a:p>
      </dgm:t>
    </dgm:pt>
    <dgm:pt modelId="{AB611238-5F22-4FF9-8E88-3B52816C7D0F}" type="parTrans" cxnId="{984105B8-EFCA-42F9-8DCB-16AA6F4DD06A}">
      <dgm:prSet/>
      <dgm:spPr/>
      <dgm:t>
        <a:bodyPr/>
        <a:lstStyle/>
        <a:p>
          <a:endParaRPr lang="ru-RU"/>
        </a:p>
      </dgm:t>
    </dgm:pt>
    <dgm:pt modelId="{3265D592-9D88-4035-9BAC-1CFE86753B20}" type="sibTrans" cxnId="{984105B8-EFCA-42F9-8DCB-16AA6F4DD06A}">
      <dgm:prSet/>
      <dgm:spPr/>
      <dgm:t>
        <a:bodyPr/>
        <a:lstStyle/>
        <a:p>
          <a:endParaRPr lang="ru-RU"/>
        </a:p>
      </dgm:t>
    </dgm:pt>
    <dgm:pt modelId="{0D54FDE3-DFB4-4AE9-8638-261E3CFC13B7}">
      <dgm:prSet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Педагогический совет</a:t>
          </a:r>
          <a:endParaRPr lang="ru-RU" sz="2800" b="1" dirty="0">
            <a:solidFill>
              <a:schemeClr val="tx1"/>
            </a:solidFill>
          </a:endParaRPr>
        </a:p>
      </dgm:t>
    </dgm:pt>
    <dgm:pt modelId="{038F7E45-EA0D-4D37-9660-5060334AA813}" type="parTrans" cxnId="{6517F02F-8FF3-4D87-9009-30869BA79B36}">
      <dgm:prSet/>
      <dgm:spPr/>
      <dgm:t>
        <a:bodyPr/>
        <a:lstStyle/>
        <a:p>
          <a:endParaRPr lang="ru-RU"/>
        </a:p>
      </dgm:t>
    </dgm:pt>
    <dgm:pt modelId="{819838CA-0A29-4787-BE4D-596BE1D48F22}" type="sibTrans" cxnId="{6517F02F-8FF3-4D87-9009-30869BA79B36}">
      <dgm:prSet/>
      <dgm:spPr/>
      <dgm:t>
        <a:bodyPr/>
        <a:lstStyle/>
        <a:p>
          <a:endParaRPr lang="ru-RU"/>
        </a:p>
      </dgm:t>
    </dgm:pt>
    <dgm:pt modelId="{E2ED38B0-77E2-47BB-812D-49EBC5117409}" type="pres">
      <dgm:prSet presAssocID="{8290209C-6B82-4177-B1D3-661C8070500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3C4D1A0-7BC0-4531-B880-D0D676560191}" type="pres">
      <dgm:prSet presAssocID="{8290209C-6B82-4177-B1D3-661C8070500A}" presName="pyramid" presStyleLbl="node1" presStyleIdx="0" presStyleCnt="1" custScaleX="51792" custScaleY="97297" custLinFactNeighborX="-27167" custLinFactNeighborY="2703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2DF4E5C3-F3B6-4586-BC6F-BC08B38BD9BE}" type="pres">
      <dgm:prSet presAssocID="{8290209C-6B82-4177-B1D3-661C8070500A}" presName="theList" presStyleCnt="0"/>
      <dgm:spPr/>
    </dgm:pt>
    <dgm:pt modelId="{94C22776-5EEC-4CAB-946B-013E927EC113}" type="pres">
      <dgm:prSet presAssocID="{D546917F-5949-4BD1-B843-0474955EDCA5}" presName="aNode" presStyleLbl="fgAcc1" presStyleIdx="0" presStyleCnt="5" custScaleX="140425" custScaleY="43222" custLinFactY="5207" custLinFactNeighborX="-613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5B16AA-9F8C-4E9D-93DD-78DCD9D3DC73}" type="pres">
      <dgm:prSet presAssocID="{D546917F-5949-4BD1-B843-0474955EDCA5}" presName="aSpace" presStyleCnt="0"/>
      <dgm:spPr/>
    </dgm:pt>
    <dgm:pt modelId="{48C9560A-B4E9-451F-A95C-A81419B66E94}" type="pres">
      <dgm:prSet presAssocID="{B7D07266-E883-415D-923C-73C2DEC03C20}" presName="aNode" presStyleLbl="fgAcc1" presStyleIdx="1" presStyleCnt="5" custScaleX="138130" custScaleY="42318" custLinFactY="91215" custLinFactNeighborX="-7284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A923D7-E6AB-4AE5-9D7B-1DCFC30F4AAE}" type="pres">
      <dgm:prSet presAssocID="{B7D07266-E883-415D-923C-73C2DEC03C20}" presName="aSpace" presStyleCnt="0"/>
      <dgm:spPr/>
    </dgm:pt>
    <dgm:pt modelId="{8D8CB940-B866-4185-8BB6-EB64E3C004D2}" type="pres">
      <dgm:prSet presAssocID="{333436A6-1F47-4D54-8543-BC192C1EE950}" presName="aNode" presStyleLbl="fgAcc1" presStyleIdx="2" presStyleCnt="5" custScaleX="136613" custScaleY="40586" custLinFactNeighborX="-6232" custLinFactNeighborY="132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12CE67-0ED2-4A72-8EF7-AE9C3436F143}" type="pres">
      <dgm:prSet presAssocID="{333436A6-1F47-4D54-8543-BC192C1EE950}" presName="aSpace" presStyleCnt="0"/>
      <dgm:spPr/>
    </dgm:pt>
    <dgm:pt modelId="{216A3972-761B-4D2B-A41E-C2AF426777E3}" type="pres">
      <dgm:prSet presAssocID="{0D54FDE3-DFB4-4AE9-8638-261E3CFC13B7}" presName="aNode" presStyleLbl="fgAcc1" presStyleIdx="3" presStyleCnt="5" custScaleX="140711" custScaleY="36346" custLinFactY="-82239" custLinFactNeighborX="-5993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AC7974-39E1-4270-B611-F4BA6EFD3DCD}" type="pres">
      <dgm:prSet presAssocID="{0D54FDE3-DFB4-4AE9-8638-261E3CFC13B7}" presName="aSpace" presStyleCnt="0"/>
      <dgm:spPr/>
    </dgm:pt>
    <dgm:pt modelId="{A87CF441-A744-49F7-8F88-991184C78D66}" type="pres">
      <dgm:prSet presAssocID="{961AA75B-30E0-4F8F-AA5E-9330DA1AADFE}" presName="aNode" presStyleLbl="fgAcc1" presStyleIdx="4" presStyleCnt="5" custScaleX="138690" custScaleY="42721" custLinFactNeighborX="-7004" custLinFactNeighborY="-148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DD3B48-EDC4-41F9-A737-1348D41913C5}" type="pres">
      <dgm:prSet presAssocID="{961AA75B-30E0-4F8F-AA5E-9330DA1AADFE}" presName="aSpace" presStyleCnt="0"/>
      <dgm:spPr/>
    </dgm:pt>
  </dgm:ptLst>
  <dgm:cxnLst>
    <dgm:cxn modelId="{D5F061F0-1FBE-4C5D-9259-C461DA202743}" type="presOf" srcId="{B7D07266-E883-415D-923C-73C2DEC03C20}" destId="{48C9560A-B4E9-451F-A95C-A81419B66E94}" srcOrd="0" destOrd="0" presId="urn:microsoft.com/office/officeart/2005/8/layout/pyramid2"/>
    <dgm:cxn modelId="{307F8C8B-6FF0-4041-9163-7668154FD3D8}" srcId="{8290209C-6B82-4177-B1D3-661C8070500A}" destId="{B7D07266-E883-415D-923C-73C2DEC03C20}" srcOrd="1" destOrd="0" parTransId="{5B767270-A213-47AD-A95F-7FCACBCC6C8F}" sibTransId="{391FA920-5346-4CD6-BE51-CED4FDCD6B83}"/>
    <dgm:cxn modelId="{F27F1A15-10DF-4A17-8D1C-9534C9C7454C}" type="presOf" srcId="{961AA75B-30E0-4F8F-AA5E-9330DA1AADFE}" destId="{A87CF441-A744-49F7-8F88-991184C78D66}" srcOrd="0" destOrd="0" presId="urn:microsoft.com/office/officeart/2005/8/layout/pyramid2"/>
    <dgm:cxn modelId="{6517F02F-8FF3-4D87-9009-30869BA79B36}" srcId="{8290209C-6B82-4177-B1D3-661C8070500A}" destId="{0D54FDE3-DFB4-4AE9-8638-261E3CFC13B7}" srcOrd="3" destOrd="0" parTransId="{038F7E45-EA0D-4D37-9660-5060334AA813}" sibTransId="{819838CA-0A29-4787-BE4D-596BE1D48F22}"/>
    <dgm:cxn modelId="{19B9E190-FFDE-4953-B339-CF7919137500}" srcId="{8290209C-6B82-4177-B1D3-661C8070500A}" destId="{D546917F-5949-4BD1-B843-0474955EDCA5}" srcOrd="0" destOrd="0" parTransId="{884C5173-FFCC-4F43-85BE-B8D4928DE11C}" sibTransId="{7667EB31-7241-4A9B-8789-B7C8CAC2D781}"/>
    <dgm:cxn modelId="{8A78B3AF-5F10-4A79-AEC5-0D6BA6EAD265}" type="presOf" srcId="{8290209C-6B82-4177-B1D3-661C8070500A}" destId="{E2ED38B0-77E2-47BB-812D-49EBC5117409}" srcOrd="0" destOrd="0" presId="urn:microsoft.com/office/officeart/2005/8/layout/pyramid2"/>
    <dgm:cxn modelId="{0D154CBF-25FB-4961-B49B-DC215689A1A5}" srcId="{8290209C-6B82-4177-B1D3-661C8070500A}" destId="{333436A6-1F47-4D54-8543-BC192C1EE950}" srcOrd="2" destOrd="0" parTransId="{31781DB6-FE64-492F-8FDD-FFED17263B10}" sibTransId="{5CFAD3A1-6907-47A5-B80F-69E21C0B3701}"/>
    <dgm:cxn modelId="{984105B8-EFCA-42F9-8DCB-16AA6F4DD06A}" srcId="{8290209C-6B82-4177-B1D3-661C8070500A}" destId="{961AA75B-30E0-4F8F-AA5E-9330DA1AADFE}" srcOrd="4" destOrd="0" parTransId="{AB611238-5F22-4FF9-8E88-3B52816C7D0F}" sibTransId="{3265D592-9D88-4035-9BAC-1CFE86753B20}"/>
    <dgm:cxn modelId="{D0C8A873-C06B-4C6C-94FC-B11435C785FA}" type="presOf" srcId="{0D54FDE3-DFB4-4AE9-8638-261E3CFC13B7}" destId="{216A3972-761B-4D2B-A41E-C2AF426777E3}" srcOrd="0" destOrd="0" presId="urn:microsoft.com/office/officeart/2005/8/layout/pyramid2"/>
    <dgm:cxn modelId="{BA7BB887-FACD-49FD-9D8B-CCB10AE365E5}" type="presOf" srcId="{D546917F-5949-4BD1-B843-0474955EDCA5}" destId="{94C22776-5EEC-4CAB-946B-013E927EC113}" srcOrd="0" destOrd="0" presId="urn:microsoft.com/office/officeart/2005/8/layout/pyramid2"/>
    <dgm:cxn modelId="{190005CA-1299-4AEA-9E58-9F8CC99DD861}" type="presOf" srcId="{333436A6-1F47-4D54-8543-BC192C1EE950}" destId="{8D8CB940-B866-4185-8BB6-EB64E3C004D2}" srcOrd="0" destOrd="0" presId="urn:microsoft.com/office/officeart/2005/8/layout/pyramid2"/>
    <dgm:cxn modelId="{A3C9B024-7E60-406B-924F-C77E427B6F83}" type="presParOf" srcId="{E2ED38B0-77E2-47BB-812D-49EBC5117409}" destId="{53C4D1A0-7BC0-4531-B880-D0D676560191}" srcOrd="0" destOrd="0" presId="urn:microsoft.com/office/officeart/2005/8/layout/pyramid2"/>
    <dgm:cxn modelId="{58FEA845-A773-4176-A7D7-02834AFC1727}" type="presParOf" srcId="{E2ED38B0-77E2-47BB-812D-49EBC5117409}" destId="{2DF4E5C3-F3B6-4586-BC6F-BC08B38BD9BE}" srcOrd="1" destOrd="0" presId="urn:microsoft.com/office/officeart/2005/8/layout/pyramid2"/>
    <dgm:cxn modelId="{9D7204E1-CE45-4578-9C94-F4A648D5AB7F}" type="presParOf" srcId="{2DF4E5C3-F3B6-4586-BC6F-BC08B38BD9BE}" destId="{94C22776-5EEC-4CAB-946B-013E927EC113}" srcOrd="0" destOrd="0" presId="urn:microsoft.com/office/officeart/2005/8/layout/pyramid2"/>
    <dgm:cxn modelId="{1EBEE9FF-02F9-48DF-8DBF-EB57D2A3712B}" type="presParOf" srcId="{2DF4E5C3-F3B6-4586-BC6F-BC08B38BD9BE}" destId="{055B16AA-9F8C-4E9D-93DD-78DCD9D3DC73}" srcOrd="1" destOrd="0" presId="urn:microsoft.com/office/officeart/2005/8/layout/pyramid2"/>
    <dgm:cxn modelId="{64D41288-CE27-44F7-91F6-AC9545954EF7}" type="presParOf" srcId="{2DF4E5C3-F3B6-4586-BC6F-BC08B38BD9BE}" destId="{48C9560A-B4E9-451F-A95C-A81419B66E94}" srcOrd="2" destOrd="0" presId="urn:microsoft.com/office/officeart/2005/8/layout/pyramid2"/>
    <dgm:cxn modelId="{01362800-E595-458A-AE00-BE422203514F}" type="presParOf" srcId="{2DF4E5C3-F3B6-4586-BC6F-BC08B38BD9BE}" destId="{B7A923D7-E6AB-4AE5-9D7B-1DCFC30F4AAE}" srcOrd="3" destOrd="0" presId="urn:microsoft.com/office/officeart/2005/8/layout/pyramid2"/>
    <dgm:cxn modelId="{E29E7ACC-1547-4534-9897-ACE7391B0C6E}" type="presParOf" srcId="{2DF4E5C3-F3B6-4586-BC6F-BC08B38BD9BE}" destId="{8D8CB940-B866-4185-8BB6-EB64E3C004D2}" srcOrd="4" destOrd="0" presId="urn:microsoft.com/office/officeart/2005/8/layout/pyramid2"/>
    <dgm:cxn modelId="{5DC2D4FE-AE2C-4571-AA8F-DBB7847D5A4B}" type="presParOf" srcId="{2DF4E5C3-F3B6-4586-BC6F-BC08B38BD9BE}" destId="{6612CE67-0ED2-4A72-8EF7-AE9C3436F143}" srcOrd="5" destOrd="0" presId="urn:microsoft.com/office/officeart/2005/8/layout/pyramid2"/>
    <dgm:cxn modelId="{61AAE025-A1DF-4477-8BFE-4BB9CD119D4D}" type="presParOf" srcId="{2DF4E5C3-F3B6-4586-BC6F-BC08B38BD9BE}" destId="{216A3972-761B-4D2B-A41E-C2AF426777E3}" srcOrd="6" destOrd="0" presId="urn:microsoft.com/office/officeart/2005/8/layout/pyramid2"/>
    <dgm:cxn modelId="{1A7BDFFE-1353-4252-B894-3D697843DC22}" type="presParOf" srcId="{2DF4E5C3-F3B6-4586-BC6F-BC08B38BD9BE}" destId="{CAAC7974-39E1-4270-B611-F4BA6EFD3DCD}" srcOrd="7" destOrd="0" presId="urn:microsoft.com/office/officeart/2005/8/layout/pyramid2"/>
    <dgm:cxn modelId="{63893C11-1AE3-498F-B30B-39FBFC1D218A}" type="presParOf" srcId="{2DF4E5C3-F3B6-4586-BC6F-BC08B38BD9BE}" destId="{A87CF441-A744-49F7-8F88-991184C78D66}" srcOrd="8" destOrd="0" presId="urn:microsoft.com/office/officeart/2005/8/layout/pyramid2"/>
    <dgm:cxn modelId="{4CA8CEC8-D2E9-4D5C-99EC-A685A258DFEE}" type="presParOf" srcId="{2DF4E5C3-F3B6-4586-BC6F-BC08B38BD9BE}" destId="{5ADD3B48-EDC4-41F9-A737-1348D41913C5}" srcOrd="9" destOrd="0" presId="urn:microsoft.com/office/officeart/2005/8/layout/pyramid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ABA734-64D4-49D6-94E0-5217773DCFCA}" type="doc">
      <dgm:prSet loTypeId="urn:microsoft.com/office/officeart/2005/8/layout/hList7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5281E5-076E-4CFF-9D29-E0B572DDDC30}">
      <dgm:prSet phldrT="[Текст]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6200000" scaled="1"/>
          <a:tileRect/>
        </a:gradFill>
      </dgm:spPr>
      <dgm:t>
        <a:bodyPr/>
        <a:lstStyle/>
        <a:p>
          <a:endParaRPr lang="ru-RU" dirty="0"/>
        </a:p>
      </dgm:t>
    </dgm:pt>
    <dgm:pt modelId="{82209A0D-5633-4135-B787-357ED17C0450}" type="parTrans" cxnId="{A4340A63-F5AA-412F-9381-D0ECD74600BC}">
      <dgm:prSet/>
      <dgm:spPr/>
      <dgm:t>
        <a:bodyPr/>
        <a:lstStyle/>
        <a:p>
          <a:endParaRPr lang="ru-RU"/>
        </a:p>
      </dgm:t>
    </dgm:pt>
    <dgm:pt modelId="{5F17652A-101D-4794-9CA5-9F138328118B}" type="sibTrans" cxnId="{A4340A63-F5AA-412F-9381-D0ECD74600BC}">
      <dgm:prSet/>
      <dgm:spPr/>
      <dgm:t>
        <a:bodyPr/>
        <a:lstStyle/>
        <a:p>
          <a:endParaRPr lang="ru-RU"/>
        </a:p>
      </dgm:t>
    </dgm:pt>
    <dgm:pt modelId="{6783408B-CDF6-4D53-B3A9-97DCDBFF9DE3}">
      <dgm:prSet phldrT="[Текст]" phldr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6200000" scaled="1"/>
          <a:tileRect/>
        </a:gradFill>
      </dgm:spPr>
      <dgm:t>
        <a:bodyPr/>
        <a:lstStyle/>
        <a:p>
          <a:endParaRPr lang="ru-RU" dirty="0"/>
        </a:p>
      </dgm:t>
    </dgm:pt>
    <dgm:pt modelId="{7C747EF2-29DF-44B6-BB9D-0C2F1007F6C0}" type="parTrans" cxnId="{0F97D52E-AD80-428F-B431-8A4779BF4B7A}">
      <dgm:prSet/>
      <dgm:spPr/>
      <dgm:t>
        <a:bodyPr/>
        <a:lstStyle/>
        <a:p>
          <a:endParaRPr lang="ru-RU"/>
        </a:p>
      </dgm:t>
    </dgm:pt>
    <dgm:pt modelId="{09053E64-AB4B-4629-BE47-8046E25EBDA2}" type="sibTrans" cxnId="{0F97D52E-AD80-428F-B431-8A4779BF4B7A}">
      <dgm:prSet/>
      <dgm:spPr/>
      <dgm:t>
        <a:bodyPr/>
        <a:lstStyle/>
        <a:p>
          <a:endParaRPr lang="ru-RU"/>
        </a:p>
      </dgm:t>
    </dgm:pt>
    <dgm:pt modelId="{3567E991-8DE8-4536-91CF-D09B9549C7F7}">
      <dgm:prSet phldrT="[Текст]" phldr="1"/>
      <dgm:spPr>
        <a:gradFill flip="none" rotWithShape="1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6200000" scaled="1"/>
          <a:tileRect/>
        </a:gradFill>
      </dgm:spPr>
      <dgm:t>
        <a:bodyPr/>
        <a:lstStyle/>
        <a:p>
          <a:pPr algn="l"/>
          <a:endParaRPr lang="ru-RU" dirty="0"/>
        </a:p>
      </dgm:t>
    </dgm:pt>
    <dgm:pt modelId="{B2BEA276-803B-4569-960C-DEF327547A13}" type="parTrans" cxnId="{ABF3AF5D-5E09-47ED-8CEB-B2C403A26AFB}">
      <dgm:prSet/>
      <dgm:spPr/>
      <dgm:t>
        <a:bodyPr/>
        <a:lstStyle/>
        <a:p>
          <a:endParaRPr lang="ru-RU"/>
        </a:p>
      </dgm:t>
    </dgm:pt>
    <dgm:pt modelId="{197E3C36-0D30-470B-B2F5-E90487B5C52D}" type="sibTrans" cxnId="{ABF3AF5D-5E09-47ED-8CEB-B2C403A26AFB}">
      <dgm:prSet/>
      <dgm:spPr/>
      <dgm:t>
        <a:bodyPr/>
        <a:lstStyle/>
        <a:p>
          <a:endParaRPr lang="ru-RU"/>
        </a:p>
      </dgm:t>
    </dgm:pt>
    <dgm:pt modelId="{0F7D1EDB-01ED-45C4-AD98-DDAC0255477A}" type="pres">
      <dgm:prSet presAssocID="{4DABA734-64D4-49D6-94E0-5217773DCFC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89ADAB-CDBA-43AF-8CE4-0858835136F3}" type="pres">
      <dgm:prSet presAssocID="{4DABA734-64D4-49D6-94E0-5217773DCFCA}" presName="fgShape" presStyleLbl="fgShp" presStyleIdx="0" presStyleCnt="1" custFlipHor="1" custScaleX="11306" custLinFactNeighborX="-2461" custLinFactNeighborY="69965"/>
      <dgm:spPr>
        <a:noFill/>
        <a:ln>
          <a:noFill/>
        </a:ln>
      </dgm:spPr>
    </dgm:pt>
    <dgm:pt modelId="{87E65E91-CA0A-4360-A4B4-F3E8DCEA6E23}" type="pres">
      <dgm:prSet presAssocID="{4DABA734-64D4-49D6-94E0-5217773DCFCA}" presName="linComp" presStyleCnt="0"/>
      <dgm:spPr/>
    </dgm:pt>
    <dgm:pt modelId="{CF396C2B-8103-4E00-85AA-B59BB888BD96}" type="pres">
      <dgm:prSet presAssocID="{C85281E5-076E-4CFF-9D29-E0B572DDDC30}" presName="compNode" presStyleCnt="0"/>
      <dgm:spPr/>
    </dgm:pt>
    <dgm:pt modelId="{57AA0E75-82C3-4387-8F15-D5295933D717}" type="pres">
      <dgm:prSet presAssocID="{C85281E5-076E-4CFF-9D29-E0B572DDDC30}" presName="bkgdShape" presStyleLbl="node1" presStyleIdx="0" presStyleCnt="3" custScaleY="100000" custLinFactNeighborX="-2722"/>
      <dgm:spPr/>
      <dgm:t>
        <a:bodyPr/>
        <a:lstStyle/>
        <a:p>
          <a:endParaRPr lang="ru-RU"/>
        </a:p>
      </dgm:t>
    </dgm:pt>
    <dgm:pt modelId="{F942E4E9-BAB2-4B33-90FF-9135D278D9CB}" type="pres">
      <dgm:prSet presAssocID="{C85281E5-076E-4CFF-9D29-E0B572DDDC30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D831A6-6A8F-41A6-9F12-3CF8D5DDA4B9}" type="pres">
      <dgm:prSet presAssocID="{C85281E5-076E-4CFF-9D29-E0B572DDDC30}" presName="invisiNode" presStyleLbl="node1" presStyleIdx="0" presStyleCnt="3"/>
      <dgm:spPr/>
    </dgm:pt>
    <dgm:pt modelId="{179A8ECF-7DF4-4E91-8C96-B7D320CBF9C4}" type="pres">
      <dgm:prSet presAssocID="{C85281E5-076E-4CFF-9D29-E0B572DDDC30}" presName="imagNode" presStyleLbl="fgImgPlace1" presStyleIdx="0" presStyleCnt="3" custFlipVert="1" custScaleX="6739" custScaleY="5110" custLinFactNeighborX="5768" custLinFactNeighborY="-44315"/>
      <dgm:spPr/>
    </dgm:pt>
    <dgm:pt modelId="{2F927CEA-CE82-4D81-8FF4-E084DAB16DFD}" type="pres">
      <dgm:prSet presAssocID="{5F17652A-101D-4794-9CA5-9F138328118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47BAFDE-CC35-4F9B-8D7E-A8A4C6FF677B}" type="pres">
      <dgm:prSet presAssocID="{6783408B-CDF6-4D53-B3A9-97DCDBFF9DE3}" presName="compNode" presStyleCnt="0"/>
      <dgm:spPr/>
    </dgm:pt>
    <dgm:pt modelId="{8D41AF41-247D-475E-A2A8-D00C7E91C06F}" type="pres">
      <dgm:prSet presAssocID="{6783408B-CDF6-4D53-B3A9-97DCDBFF9DE3}" presName="bkgdShape" presStyleLbl="node1" presStyleIdx="1" presStyleCnt="3" custScaleY="100000" custLinFactNeighborX="-2084" custLinFactNeighborY="1471"/>
      <dgm:spPr/>
      <dgm:t>
        <a:bodyPr/>
        <a:lstStyle/>
        <a:p>
          <a:endParaRPr lang="ru-RU"/>
        </a:p>
      </dgm:t>
    </dgm:pt>
    <dgm:pt modelId="{5D0E35C9-7E7E-4166-90FF-8F3017BC2408}" type="pres">
      <dgm:prSet presAssocID="{6783408B-CDF6-4D53-B3A9-97DCDBFF9DE3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FD0649-5DBC-4C54-B53F-F53E7CA13796}" type="pres">
      <dgm:prSet presAssocID="{6783408B-CDF6-4D53-B3A9-97DCDBFF9DE3}" presName="invisiNode" presStyleLbl="node1" presStyleIdx="1" presStyleCnt="3"/>
      <dgm:spPr/>
    </dgm:pt>
    <dgm:pt modelId="{52ED33C7-F09C-4371-AE6E-BA1124A8D45F}" type="pres">
      <dgm:prSet presAssocID="{6783408B-CDF6-4D53-B3A9-97DCDBFF9DE3}" presName="imagNode" presStyleLbl="fgImgPlace1" presStyleIdx="1" presStyleCnt="3" custFlipVert="1" custScaleX="5127" custScaleY="4833" custLinFactNeighborX="-870" custLinFactNeighborY="-48683"/>
      <dgm:spPr/>
    </dgm:pt>
    <dgm:pt modelId="{71E54D84-92D3-4462-B528-147C4A4EE5CC}" type="pres">
      <dgm:prSet presAssocID="{09053E64-AB4B-4629-BE47-8046E25EBDA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11868A0-1411-4911-9D23-442A7A647B67}" type="pres">
      <dgm:prSet presAssocID="{3567E991-8DE8-4536-91CF-D09B9549C7F7}" presName="compNode" presStyleCnt="0"/>
      <dgm:spPr/>
    </dgm:pt>
    <dgm:pt modelId="{6378935A-D3D3-4552-A6FF-9C14227D6E06}" type="pres">
      <dgm:prSet presAssocID="{3567E991-8DE8-4536-91CF-D09B9549C7F7}" presName="bkgdShape" presStyleLbl="node1" presStyleIdx="2" presStyleCnt="3" custScaleY="100000" custLinFactNeighborX="-1446" custLinFactNeighborY="-1471"/>
      <dgm:spPr/>
      <dgm:t>
        <a:bodyPr/>
        <a:lstStyle/>
        <a:p>
          <a:endParaRPr lang="ru-RU"/>
        </a:p>
      </dgm:t>
    </dgm:pt>
    <dgm:pt modelId="{8DC4DBB8-5709-4DF6-BE71-BD828966D581}" type="pres">
      <dgm:prSet presAssocID="{3567E991-8DE8-4536-91CF-D09B9549C7F7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C7215B-6E98-4378-ABFF-F91D8A4C054A}" type="pres">
      <dgm:prSet presAssocID="{3567E991-8DE8-4536-91CF-D09B9549C7F7}" presName="invisiNode" presStyleLbl="node1" presStyleIdx="2" presStyleCnt="3"/>
      <dgm:spPr/>
    </dgm:pt>
    <dgm:pt modelId="{A62E5471-862A-49CC-AAFE-5EAF6D51D0E5}" type="pres">
      <dgm:prSet presAssocID="{3567E991-8DE8-4536-91CF-D09B9549C7F7}" presName="imagNode" presStyleLbl="fgImgPlace1" presStyleIdx="2" presStyleCnt="3" custScaleX="2964" custScaleY="3626" custLinFactNeighborX="1227" custLinFactNeighborY="-48683"/>
      <dgm:spPr/>
    </dgm:pt>
  </dgm:ptLst>
  <dgm:cxnLst>
    <dgm:cxn modelId="{0103DCC4-2F5B-4DF2-9E43-EFEDA8394BFD}" type="presOf" srcId="{3567E991-8DE8-4536-91CF-D09B9549C7F7}" destId="{6378935A-D3D3-4552-A6FF-9C14227D6E06}" srcOrd="0" destOrd="0" presId="urn:microsoft.com/office/officeart/2005/8/layout/hList7#1"/>
    <dgm:cxn modelId="{5C3877E8-A0E8-49B0-8D8E-4DF18C902F36}" type="presOf" srcId="{3567E991-8DE8-4536-91CF-D09B9549C7F7}" destId="{8DC4DBB8-5709-4DF6-BE71-BD828966D581}" srcOrd="1" destOrd="0" presId="urn:microsoft.com/office/officeart/2005/8/layout/hList7#1"/>
    <dgm:cxn modelId="{0F97D52E-AD80-428F-B431-8A4779BF4B7A}" srcId="{4DABA734-64D4-49D6-94E0-5217773DCFCA}" destId="{6783408B-CDF6-4D53-B3A9-97DCDBFF9DE3}" srcOrd="1" destOrd="0" parTransId="{7C747EF2-29DF-44B6-BB9D-0C2F1007F6C0}" sibTransId="{09053E64-AB4B-4629-BE47-8046E25EBDA2}"/>
    <dgm:cxn modelId="{CC52328E-E3B3-4EBC-AE70-D5597E35C872}" type="presOf" srcId="{4DABA734-64D4-49D6-94E0-5217773DCFCA}" destId="{0F7D1EDB-01ED-45C4-AD98-DDAC0255477A}" srcOrd="0" destOrd="0" presId="urn:microsoft.com/office/officeart/2005/8/layout/hList7#1"/>
    <dgm:cxn modelId="{228B3A23-67BF-4483-9790-8DCF18878FA1}" type="presOf" srcId="{09053E64-AB4B-4629-BE47-8046E25EBDA2}" destId="{71E54D84-92D3-4462-B528-147C4A4EE5CC}" srcOrd="0" destOrd="0" presId="urn:microsoft.com/office/officeart/2005/8/layout/hList7#1"/>
    <dgm:cxn modelId="{1D3CED76-9482-48B8-AE34-E98C8CA3E1A2}" type="presOf" srcId="{6783408B-CDF6-4D53-B3A9-97DCDBFF9DE3}" destId="{5D0E35C9-7E7E-4166-90FF-8F3017BC2408}" srcOrd="1" destOrd="0" presId="urn:microsoft.com/office/officeart/2005/8/layout/hList7#1"/>
    <dgm:cxn modelId="{ABF3AF5D-5E09-47ED-8CEB-B2C403A26AFB}" srcId="{4DABA734-64D4-49D6-94E0-5217773DCFCA}" destId="{3567E991-8DE8-4536-91CF-D09B9549C7F7}" srcOrd="2" destOrd="0" parTransId="{B2BEA276-803B-4569-960C-DEF327547A13}" sibTransId="{197E3C36-0D30-470B-B2F5-E90487B5C52D}"/>
    <dgm:cxn modelId="{F00A209C-6C06-4174-839D-C6D88C24D2D1}" type="presOf" srcId="{C85281E5-076E-4CFF-9D29-E0B572DDDC30}" destId="{57AA0E75-82C3-4387-8F15-D5295933D717}" srcOrd="0" destOrd="0" presId="urn:microsoft.com/office/officeart/2005/8/layout/hList7#1"/>
    <dgm:cxn modelId="{A4340A63-F5AA-412F-9381-D0ECD74600BC}" srcId="{4DABA734-64D4-49D6-94E0-5217773DCFCA}" destId="{C85281E5-076E-4CFF-9D29-E0B572DDDC30}" srcOrd="0" destOrd="0" parTransId="{82209A0D-5633-4135-B787-357ED17C0450}" sibTransId="{5F17652A-101D-4794-9CA5-9F138328118B}"/>
    <dgm:cxn modelId="{9F534449-C57D-47D5-86D7-D0FEF81CC2BB}" type="presOf" srcId="{C85281E5-076E-4CFF-9D29-E0B572DDDC30}" destId="{F942E4E9-BAB2-4B33-90FF-9135D278D9CB}" srcOrd="1" destOrd="0" presId="urn:microsoft.com/office/officeart/2005/8/layout/hList7#1"/>
    <dgm:cxn modelId="{B68F16C3-EF60-40F7-8D23-B343B7113303}" type="presOf" srcId="{6783408B-CDF6-4D53-B3A9-97DCDBFF9DE3}" destId="{8D41AF41-247D-475E-A2A8-D00C7E91C06F}" srcOrd="0" destOrd="0" presId="urn:microsoft.com/office/officeart/2005/8/layout/hList7#1"/>
    <dgm:cxn modelId="{D5A5C50E-2D5B-4067-A9B5-8144C38B47E6}" type="presOf" srcId="{5F17652A-101D-4794-9CA5-9F138328118B}" destId="{2F927CEA-CE82-4D81-8FF4-E084DAB16DFD}" srcOrd="0" destOrd="0" presId="urn:microsoft.com/office/officeart/2005/8/layout/hList7#1"/>
    <dgm:cxn modelId="{1DB3EA1C-03EB-4141-BACF-8B687AD0DBBC}" type="presParOf" srcId="{0F7D1EDB-01ED-45C4-AD98-DDAC0255477A}" destId="{8389ADAB-CDBA-43AF-8CE4-0858835136F3}" srcOrd="0" destOrd="0" presId="urn:microsoft.com/office/officeart/2005/8/layout/hList7#1"/>
    <dgm:cxn modelId="{6756EE4B-3D1F-41FC-901C-A306A36C77A0}" type="presParOf" srcId="{0F7D1EDB-01ED-45C4-AD98-DDAC0255477A}" destId="{87E65E91-CA0A-4360-A4B4-F3E8DCEA6E23}" srcOrd="1" destOrd="0" presId="urn:microsoft.com/office/officeart/2005/8/layout/hList7#1"/>
    <dgm:cxn modelId="{F0592EDC-6EA2-4F88-AEBE-CADE7C967A63}" type="presParOf" srcId="{87E65E91-CA0A-4360-A4B4-F3E8DCEA6E23}" destId="{CF396C2B-8103-4E00-85AA-B59BB888BD96}" srcOrd="0" destOrd="0" presId="urn:microsoft.com/office/officeart/2005/8/layout/hList7#1"/>
    <dgm:cxn modelId="{C1226145-63EF-4042-BF17-A3FBE8C61693}" type="presParOf" srcId="{CF396C2B-8103-4E00-85AA-B59BB888BD96}" destId="{57AA0E75-82C3-4387-8F15-D5295933D717}" srcOrd="0" destOrd="0" presId="urn:microsoft.com/office/officeart/2005/8/layout/hList7#1"/>
    <dgm:cxn modelId="{94A89BB0-B5A0-4FAB-810A-7FA0138DD5D6}" type="presParOf" srcId="{CF396C2B-8103-4E00-85AA-B59BB888BD96}" destId="{F942E4E9-BAB2-4B33-90FF-9135D278D9CB}" srcOrd="1" destOrd="0" presId="urn:microsoft.com/office/officeart/2005/8/layout/hList7#1"/>
    <dgm:cxn modelId="{D2B14EBA-BCDE-4FA9-B5B6-737EB6850EDE}" type="presParOf" srcId="{CF396C2B-8103-4E00-85AA-B59BB888BD96}" destId="{25D831A6-6A8F-41A6-9F12-3CF8D5DDA4B9}" srcOrd="2" destOrd="0" presId="urn:microsoft.com/office/officeart/2005/8/layout/hList7#1"/>
    <dgm:cxn modelId="{7DC44B97-1913-4E5F-B959-1932AD34206C}" type="presParOf" srcId="{CF396C2B-8103-4E00-85AA-B59BB888BD96}" destId="{179A8ECF-7DF4-4E91-8C96-B7D320CBF9C4}" srcOrd="3" destOrd="0" presId="urn:microsoft.com/office/officeart/2005/8/layout/hList7#1"/>
    <dgm:cxn modelId="{F4AA4109-8412-4982-9D71-91C7D8A2730F}" type="presParOf" srcId="{87E65E91-CA0A-4360-A4B4-F3E8DCEA6E23}" destId="{2F927CEA-CE82-4D81-8FF4-E084DAB16DFD}" srcOrd="1" destOrd="0" presId="urn:microsoft.com/office/officeart/2005/8/layout/hList7#1"/>
    <dgm:cxn modelId="{9148D04D-D285-47EC-AFFB-AB5B98EAFB34}" type="presParOf" srcId="{87E65E91-CA0A-4360-A4B4-F3E8DCEA6E23}" destId="{147BAFDE-CC35-4F9B-8D7E-A8A4C6FF677B}" srcOrd="2" destOrd="0" presId="urn:microsoft.com/office/officeart/2005/8/layout/hList7#1"/>
    <dgm:cxn modelId="{A6003F66-49D3-416D-AC50-CE2A1190C024}" type="presParOf" srcId="{147BAFDE-CC35-4F9B-8D7E-A8A4C6FF677B}" destId="{8D41AF41-247D-475E-A2A8-D00C7E91C06F}" srcOrd="0" destOrd="0" presId="urn:microsoft.com/office/officeart/2005/8/layout/hList7#1"/>
    <dgm:cxn modelId="{4370B1ED-D88C-4BEA-9872-11AD89AC0187}" type="presParOf" srcId="{147BAFDE-CC35-4F9B-8D7E-A8A4C6FF677B}" destId="{5D0E35C9-7E7E-4166-90FF-8F3017BC2408}" srcOrd="1" destOrd="0" presId="urn:microsoft.com/office/officeart/2005/8/layout/hList7#1"/>
    <dgm:cxn modelId="{1F1DE65F-9B9E-4B01-AD7F-AF227ADBA927}" type="presParOf" srcId="{147BAFDE-CC35-4F9B-8D7E-A8A4C6FF677B}" destId="{BCFD0649-5DBC-4C54-B53F-F53E7CA13796}" srcOrd="2" destOrd="0" presId="urn:microsoft.com/office/officeart/2005/8/layout/hList7#1"/>
    <dgm:cxn modelId="{52731C8C-ACE5-4718-8170-9A9164EE1CFB}" type="presParOf" srcId="{147BAFDE-CC35-4F9B-8D7E-A8A4C6FF677B}" destId="{52ED33C7-F09C-4371-AE6E-BA1124A8D45F}" srcOrd="3" destOrd="0" presId="urn:microsoft.com/office/officeart/2005/8/layout/hList7#1"/>
    <dgm:cxn modelId="{2C906427-F196-4AA3-91C1-869911316B34}" type="presParOf" srcId="{87E65E91-CA0A-4360-A4B4-F3E8DCEA6E23}" destId="{71E54D84-92D3-4462-B528-147C4A4EE5CC}" srcOrd="3" destOrd="0" presId="urn:microsoft.com/office/officeart/2005/8/layout/hList7#1"/>
    <dgm:cxn modelId="{2C5E3E68-1ED9-4DC4-9462-CA9212AECF98}" type="presParOf" srcId="{87E65E91-CA0A-4360-A4B4-F3E8DCEA6E23}" destId="{211868A0-1411-4911-9D23-442A7A647B67}" srcOrd="4" destOrd="0" presId="urn:microsoft.com/office/officeart/2005/8/layout/hList7#1"/>
    <dgm:cxn modelId="{E7336C3D-2C18-4EA5-85CA-5ABAEF3DBE55}" type="presParOf" srcId="{211868A0-1411-4911-9D23-442A7A647B67}" destId="{6378935A-D3D3-4552-A6FF-9C14227D6E06}" srcOrd="0" destOrd="0" presId="urn:microsoft.com/office/officeart/2005/8/layout/hList7#1"/>
    <dgm:cxn modelId="{AFAAD6EE-5C01-455B-862C-5FB924FE9F22}" type="presParOf" srcId="{211868A0-1411-4911-9D23-442A7A647B67}" destId="{8DC4DBB8-5709-4DF6-BE71-BD828966D581}" srcOrd="1" destOrd="0" presId="urn:microsoft.com/office/officeart/2005/8/layout/hList7#1"/>
    <dgm:cxn modelId="{2C478C09-A435-414B-A0B8-4D6B419923AB}" type="presParOf" srcId="{211868A0-1411-4911-9D23-442A7A647B67}" destId="{97C7215B-6E98-4378-ABFF-F91D8A4C054A}" srcOrd="2" destOrd="0" presId="urn:microsoft.com/office/officeart/2005/8/layout/hList7#1"/>
    <dgm:cxn modelId="{DF7B3E1F-C841-4ED0-89FA-CAB4C10042FB}" type="presParOf" srcId="{211868A0-1411-4911-9D23-442A7A647B67}" destId="{A62E5471-862A-49CC-AAFE-5EAF6D51D0E5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56EF70-A91A-49B5-8FC6-446695E178BD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7B5A52-D8C2-4847-81BF-D3A960CAE3F2}">
      <dgm:prSet phldrT="[Текст]" custT="1"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>
          <a:solidFill>
            <a:schemeClr val="bg1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Школьные, муниципальные, региональные предметные олимпиады, конкурсы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A88ADEC-6944-4551-8C2D-A3400A959027}" type="parTrans" cxnId="{C8AC3348-8785-4D41-9C16-2CFD4954CEDD}">
      <dgm:prSet/>
      <dgm:spPr/>
      <dgm:t>
        <a:bodyPr/>
        <a:lstStyle/>
        <a:p>
          <a:endParaRPr lang="ru-RU"/>
        </a:p>
      </dgm:t>
    </dgm:pt>
    <dgm:pt modelId="{CAE58645-81DB-4C44-9CCD-2DF91EC76A0C}" type="sibTrans" cxnId="{C8AC3348-8785-4D41-9C16-2CFD4954CEDD}">
      <dgm:prSet/>
      <dgm:spPr/>
      <dgm:t>
        <a:bodyPr/>
        <a:lstStyle/>
        <a:p>
          <a:endParaRPr lang="ru-RU"/>
        </a:p>
      </dgm:t>
    </dgm:pt>
    <dgm:pt modelId="{4F946267-F9CB-4C70-B73C-8B00BC8E82B2}">
      <dgm:prSet phldrT="[Текст]" custT="1"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>
          <a:solidFill>
            <a:schemeClr val="bg1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Текущая, административная, промежуточная аттестация 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8FC6C5-8837-4096-8334-3E276A4BAE02}" type="parTrans" cxnId="{913C9D00-A8CA-49FA-A71E-F7E9529C3825}">
      <dgm:prSet/>
      <dgm:spPr/>
      <dgm:t>
        <a:bodyPr/>
        <a:lstStyle/>
        <a:p>
          <a:endParaRPr lang="ru-RU"/>
        </a:p>
      </dgm:t>
    </dgm:pt>
    <dgm:pt modelId="{86FCD743-5BCB-44C2-B3C1-10A083073CEF}" type="sibTrans" cxnId="{913C9D00-A8CA-49FA-A71E-F7E9529C3825}">
      <dgm:prSet/>
      <dgm:spPr/>
      <dgm:t>
        <a:bodyPr/>
        <a:lstStyle/>
        <a:p>
          <a:endParaRPr lang="ru-RU"/>
        </a:p>
      </dgm:t>
    </dgm:pt>
    <dgm:pt modelId="{B50794E5-3493-4B06-8F6E-3EFD8C5FBFF3}">
      <dgm:prSet phldrT="[Текст]"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>
          <a:solidFill>
            <a:schemeClr val="bg1"/>
          </a:solidFill>
        </a:ln>
      </dgm:spPr>
      <dgm:t>
        <a:bodyPr/>
        <a:lstStyle/>
        <a:p>
          <a:r>
            <a:rPr lang="ru-RU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Внутришкольное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обследование  психологического комфорта 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8EAFB4-7074-4F99-BE9E-F11C27F4C98C}" type="parTrans" cxnId="{B9830502-AEDA-451E-9764-CAC9EAD6C885}">
      <dgm:prSet/>
      <dgm:spPr/>
      <dgm:t>
        <a:bodyPr/>
        <a:lstStyle/>
        <a:p>
          <a:endParaRPr lang="ru-RU"/>
        </a:p>
      </dgm:t>
    </dgm:pt>
    <dgm:pt modelId="{247D3AF7-E724-4F91-9EC3-485CEF245562}" type="sibTrans" cxnId="{B9830502-AEDA-451E-9764-CAC9EAD6C885}">
      <dgm:prSet/>
      <dgm:spPr/>
      <dgm:t>
        <a:bodyPr/>
        <a:lstStyle/>
        <a:p>
          <a:endParaRPr lang="ru-RU"/>
        </a:p>
      </dgm:t>
    </dgm:pt>
    <dgm:pt modelId="{8F558DAA-7373-467E-97B4-0FE58CE3C590}">
      <dgm:prSet custT="1"/>
      <dgm:spPr>
        <a:noFill/>
        <a:ln>
          <a:noFill/>
        </a:ln>
      </dgm:spPr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Внутренняя оценка. </a:t>
          </a:r>
          <a:r>
            <a:rPr lang="ru-RU" sz="2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Внутришкольный</a:t>
          </a: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контроль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1699F7F6-8278-4DB2-98E3-10421923B014}" type="parTrans" cxnId="{28CDD6C7-9601-4904-A408-03AD5191EAF6}">
      <dgm:prSet/>
      <dgm:spPr/>
      <dgm:t>
        <a:bodyPr/>
        <a:lstStyle/>
        <a:p>
          <a:endParaRPr lang="ru-RU"/>
        </a:p>
      </dgm:t>
    </dgm:pt>
    <dgm:pt modelId="{5BE06178-F36F-4D83-B6BD-6B4491A13AC7}" type="sibTrans" cxnId="{28CDD6C7-9601-4904-A408-03AD5191EAF6}">
      <dgm:prSet/>
      <dgm:spPr/>
      <dgm:t>
        <a:bodyPr/>
        <a:lstStyle/>
        <a:p>
          <a:endParaRPr lang="ru-RU"/>
        </a:p>
      </dgm:t>
    </dgm:pt>
    <dgm:pt modelId="{15C42167-C5AF-4C24-9AB1-786F674A4ED8}">
      <dgm:prSet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>
          <a:solidFill>
            <a:schemeClr val="bg1"/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Медицинское психолого-педагогическое  обследование школьников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6969DF8-F5EA-45FA-AE58-F756E3CAF58F}" type="sibTrans" cxnId="{DC0EC125-D227-429F-AE53-0898A2FF596C}">
      <dgm:prSet/>
      <dgm:spPr/>
      <dgm:t>
        <a:bodyPr/>
        <a:lstStyle/>
        <a:p>
          <a:endParaRPr lang="ru-RU"/>
        </a:p>
      </dgm:t>
    </dgm:pt>
    <dgm:pt modelId="{F39FD55E-F73F-4D70-8A09-D7095B41C952}" type="parTrans" cxnId="{DC0EC125-D227-429F-AE53-0898A2FF596C}">
      <dgm:prSet/>
      <dgm:spPr/>
      <dgm:t>
        <a:bodyPr/>
        <a:lstStyle/>
        <a:p>
          <a:endParaRPr lang="ru-RU"/>
        </a:p>
      </dgm:t>
    </dgm:pt>
    <dgm:pt modelId="{A901400E-8C0E-48F2-A03B-012D97EF8B63}" type="pres">
      <dgm:prSet presAssocID="{1B56EF70-A91A-49B5-8FC6-446695E178B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EFD12BD1-619A-4446-BA51-4BA03095C3B1}" type="pres">
      <dgm:prSet presAssocID="{1B56EF70-A91A-49B5-8FC6-446695E178BD}" presName="pyramid" presStyleLbl="node1" presStyleIdx="0" presStyleCnt="1" custScaleX="68432" custLinFactNeighborX="-17337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E584CE3D-2E06-489F-8B1A-C6E6E8687299}" type="pres">
      <dgm:prSet presAssocID="{1B56EF70-A91A-49B5-8FC6-446695E178BD}" presName="theList" presStyleCnt="0"/>
      <dgm:spPr/>
    </dgm:pt>
    <dgm:pt modelId="{F07F1E92-5546-4956-BF0D-EB6AB4CA3DA7}" type="pres">
      <dgm:prSet presAssocID="{6A7B5A52-D8C2-4847-81BF-D3A960CAE3F2}" presName="aNode" presStyleLbl="fgAcc1" presStyleIdx="0" presStyleCnt="5" custScaleX="115913" custScaleY="25349" custLinFactY="98503" custLinFactNeighborX="680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1B7B8-FA1B-4F8D-B341-E93A03C4C40E}" type="pres">
      <dgm:prSet presAssocID="{6A7B5A52-D8C2-4847-81BF-D3A960CAE3F2}" presName="aSpace" presStyleCnt="0"/>
      <dgm:spPr/>
    </dgm:pt>
    <dgm:pt modelId="{42A77405-AD88-4500-95F2-E2931230D018}" type="pres">
      <dgm:prSet presAssocID="{4F946267-F9CB-4C70-B73C-8B00BC8E82B2}" presName="aNode" presStyleLbl="fgAcc1" presStyleIdx="1" presStyleCnt="5" custScaleX="115681" custScaleY="25914" custLinFactY="30784" custLinFactNeighborX="669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487552-6DE4-4977-8E2A-4A10122FB0C0}" type="pres">
      <dgm:prSet presAssocID="{4F946267-F9CB-4C70-B73C-8B00BC8E82B2}" presName="aSpace" presStyleCnt="0"/>
      <dgm:spPr/>
    </dgm:pt>
    <dgm:pt modelId="{97757102-7DC4-491D-B9EE-59C25A2CF5CD}" type="pres">
      <dgm:prSet presAssocID="{B50794E5-3493-4B06-8F6E-3EFD8C5FBFF3}" presName="aNode" presStyleLbl="fgAcc1" presStyleIdx="2" presStyleCnt="5" custScaleX="116389" custScaleY="27312" custLinFactY="49394" custLinFactNeighborX="7045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2B4737-D296-468E-B69F-48D426B01E7F}" type="pres">
      <dgm:prSet presAssocID="{B50794E5-3493-4B06-8F6E-3EFD8C5FBFF3}" presName="aSpace" presStyleCnt="0"/>
      <dgm:spPr/>
    </dgm:pt>
    <dgm:pt modelId="{201967D8-A8FE-4DF7-B024-1C84423D2A58}" type="pres">
      <dgm:prSet presAssocID="{15C42167-C5AF-4C24-9AB1-786F674A4ED8}" presName="aNode" presStyleLbl="fgAcc1" presStyleIdx="3" presStyleCnt="5" custScaleX="116484" custScaleY="20395" custLinFactY="66606" custLinFactNeighborX="878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079F5A-68DA-4DB8-A338-C9A81BA06513}" type="pres">
      <dgm:prSet presAssocID="{15C42167-C5AF-4C24-9AB1-786F674A4ED8}" presName="aSpace" presStyleCnt="0"/>
      <dgm:spPr/>
    </dgm:pt>
    <dgm:pt modelId="{38762CB4-025E-4052-AA54-FCB8F10B67B3}" type="pres">
      <dgm:prSet presAssocID="{8F558DAA-7373-467E-97B4-0FE58CE3C590}" presName="aNode" presStyleLbl="fgAcc1" presStyleIdx="4" presStyleCnt="5" custAng="0" custScaleX="173797" custScaleY="36095" custLinFactX="-28125" custLinFactY="-282739" custLinFactNeighborX="-100000" custLinFactNeighborY="-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144FAE-9C61-481A-8AF3-1F66016D2DC9}" type="pres">
      <dgm:prSet presAssocID="{8F558DAA-7373-467E-97B4-0FE58CE3C590}" presName="aSpace" presStyleCnt="0"/>
      <dgm:spPr/>
    </dgm:pt>
  </dgm:ptLst>
  <dgm:cxnLst>
    <dgm:cxn modelId="{26603574-9878-47CD-8E43-50EB4F376057}" type="presOf" srcId="{15C42167-C5AF-4C24-9AB1-786F674A4ED8}" destId="{201967D8-A8FE-4DF7-B024-1C84423D2A58}" srcOrd="0" destOrd="0" presId="urn:microsoft.com/office/officeart/2005/8/layout/pyramid2"/>
    <dgm:cxn modelId="{B9830502-AEDA-451E-9764-CAC9EAD6C885}" srcId="{1B56EF70-A91A-49B5-8FC6-446695E178BD}" destId="{B50794E5-3493-4B06-8F6E-3EFD8C5FBFF3}" srcOrd="2" destOrd="0" parTransId="{1E8EAFB4-7074-4F99-BE9E-F11C27F4C98C}" sibTransId="{247D3AF7-E724-4F91-9EC3-485CEF245562}"/>
    <dgm:cxn modelId="{913C9D00-A8CA-49FA-A71E-F7E9529C3825}" srcId="{1B56EF70-A91A-49B5-8FC6-446695E178BD}" destId="{4F946267-F9CB-4C70-B73C-8B00BC8E82B2}" srcOrd="1" destOrd="0" parTransId="{7A8FC6C5-8837-4096-8334-3E276A4BAE02}" sibTransId="{86FCD743-5BCB-44C2-B3C1-10A083073CEF}"/>
    <dgm:cxn modelId="{D3912C48-6A5D-4021-8113-D341AD2C3DDF}" type="presOf" srcId="{6A7B5A52-D8C2-4847-81BF-D3A960CAE3F2}" destId="{F07F1E92-5546-4956-BF0D-EB6AB4CA3DA7}" srcOrd="0" destOrd="0" presId="urn:microsoft.com/office/officeart/2005/8/layout/pyramid2"/>
    <dgm:cxn modelId="{0D5ED88E-0533-42E4-AD6D-52D07C130764}" type="presOf" srcId="{B50794E5-3493-4B06-8F6E-3EFD8C5FBFF3}" destId="{97757102-7DC4-491D-B9EE-59C25A2CF5CD}" srcOrd="0" destOrd="0" presId="urn:microsoft.com/office/officeart/2005/8/layout/pyramid2"/>
    <dgm:cxn modelId="{F3F72CCA-92C3-44D5-BEC1-4F82CDAA9637}" type="presOf" srcId="{8F558DAA-7373-467E-97B4-0FE58CE3C590}" destId="{38762CB4-025E-4052-AA54-FCB8F10B67B3}" srcOrd="0" destOrd="0" presId="urn:microsoft.com/office/officeart/2005/8/layout/pyramid2"/>
    <dgm:cxn modelId="{DC0EC125-D227-429F-AE53-0898A2FF596C}" srcId="{1B56EF70-A91A-49B5-8FC6-446695E178BD}" destId="{15C42167-C5AF-4C24-9AB1-786F674A4ED8}" srcOrd="3" destOrd="0" parTransId="{F39FD55E-F73F-4D70-8A09-D7095B41C952}" sibTransId="{06969DF8-F5EA-45FA-AE58-F756E3CAF58F}"/>
    <dgm:cxn modelId="{28CDD6C7-9601-4904-A408-03AD5191EAF6}" srcId="{1B56EF70-A91A-49B5-8FC6-446695E178BD}" destId="{8F558DAA-7373-467E-97B4-0FE58CE3C590}" srcOrd="4" destOrd="0" parTransId="{1699F7F6-8278-4DB2-98E3-10421923B014}" sibTransId="{5BE06178-F36F-4D83-B6BD-6B4491A13AC7}"/>
    <dgm:cxn modelId="{923E721D-2EC4-46B6-96DB-C4FCD7DA191C}" type="presOf" srcId="{4F946267-F9CB-4C70-B73C-8B00BC8E82B2}" destId="{42A77405-AD88-4500-95F2-E2931230D018}" srcOrd="0" destOrd="0" presId="urn:microsoft.com/office/officeart/2005/8/layout/pyramid2"/>
    <dgm:cxn modelId="{B3380040-A84B-44D6-B4F0-E7EFA46E8CFC}" type="presOf" srcId="{1B56EF70-A91A-49B5-8FC6-446695E178BD}" destId="{A901400E-8C0E-48F2-A03B-012D97EF8B63}" srcOrd="0" destOrd="0" presId="urn:microsoft.com/office/officeart/2005/8/layout/pyramid2"/>
    <dgm:cxn modelId="{C8AC3348-8785-4D41-9C16-2CFD4954CEDD}" srcId="{1B56EF70-A91A-49B5-8FC6-446695E178BD}" destId="{6A7B5A52-D8C2-4847-81BF-D3A960CAE3F2}" srcOrd="0" destOrd="0" parTransId="{5A88ADEC-6944-4551-8C2D-A3400A959027}" sibTransId="{CAE58645-81DB-4C44-9CCD-2DF91EC76A0C}"/>
    <dgm:cxn modelId="{67D0E4CC-5724-4541-B91C-F27A124925D3}" type="presParOf" srcId="{A901400E-8C0E-48F2-A03B-012D97EF8B63}" destId="{EFD12BD1-619A-4446-BA51-4BA03095C3B1}" srcOrd="0" destOrd="0" presId="urn:microsoft.com/office/officeart/2005/8/layout/pyramid2"/>
    <dgm:cxn modelId="{B77CBB46-D88C-4804-97BF-4596BF13C220}" type="presParOf" srcId="{A901400E-8C0E-48F2-A03B-012D97EF8B63}" destId="{E584CE3D-2E06-489F-8B1A-C6E6E8687299}" srcOrd="1" destOrd="0" presId="urn:microsoft.com/office/officeart/2005/8/layout/pyramid2"/>
    <dgm:cxn modelId="{C40BA48A-D52B-4E2E-9EC1-142764A60A78}" type="presParOf" srcId="{E584CE3D-2E06-489F-8B1A-C6E6E8687299}" destId="{F07F1E92-5546-4956-BF0D-EB6AB4CA3DA7}" srcOrd="0" destOrd="0" presId="urn:microsoft.com/office/officeart/2005/8/layout/pyramid2"/>
    <dgm:cxn modelId="{E60D70DF-F8E6-4779-989B-EB512F0136CB}" type="presParOf" srcId="{E584CE3D-2E06-489F-8B1A-C6E6E8687299}" destId="{1EF1B7B8-FA1B-4F8D-B341-E93A03C4C40E}" srcOrd="1" destOrd="0" presId="urn:microsoft.com/office/officeart/2005/8/layout/pyramid2"/>
    <dgm:cxn modelId="{0590A2FE-3CCC-4FF1-A9E5-9DFD63AAC462}" type="presParOf" srcId="{E584CE3D-2E06-489F-8B1A-C6E6E8687299}" destId="{42A77405-AD88-4500-95F2-E2931230D018}" srcOrd="2" destOrd="0" presId="urn:microsoft.com/office/officeart/2005/8/layout/pyramid2"/>
    <dgm:cxn modelId="{E92C383B-238B-4A7A-9C5A-B9F36A7FE913}" type="presParOf" srcId="{E584CE3D-2E06-489F-8B1A-C6E6E8687299}" destId="{85487552-6DE4-4977-8E2A-4A10122FB0C0}" srcOrd="3" destOrd="0" presId="urn:microsoft.com/office/officeart/2005/8/layout/pyramid2"/>
    <dgm:cxn modelId="{6A0840EA-37E3-4FA7-8E3F-CB821D68D33B}" type="presParOf" srcId="{E584CE3D-2E06-489F-8B1A-C6E6E8687299}" destId="{97757102-7DC4-491D-B9EE-59C25A2CF5CD}" srcOrd="4" destOrd="0" presId="urn:microsoft.com/office/officeart/2005/8/layout/pyramid2"/>
    <dgm:cxn modelId="{59F511DD-F924-4293-BEF0-E144F72E372F}" type="presParOf" srcId="{E584CE3D-2E06-489F-8B1A-C6E6E8687299}" destId="{7A2B4737-D296-468E-B69F-48D426B01E7F}" srcOrd="5" destOrd="0" presId="urn:microsoft.com/office/officeart/2005/8/layout/pyramid2"/>
    <dgm:cxn modelId="{54F9BC5E-656D-44BF-8ABC-4930E99C6F6A}" type="presParOf" srcId="{E584CE3D-2E06-489F-8B1A-C6E6E8687299}" destId="{201967D8-A8FE-4DF7-B024-1C84423D2A58}" srcOrd="6" destOrd="0" presId="urn:microsoft.com/office/officeart/2005/8/layout/pyramid2"/>
    <dgm:cxn modelId="{7E7ABEF6-647A-466B-8721-40ED9AFE4425}" type="presParOf" srcId="{E584CE3D-2E06-489F-8B1A-C6E6E8687299}" destId="{97079F5A-68DA-4DB8-A338-C9A81BA06513}" srcOrd="7" destOrd="0" presId="urn:microsoft.com/office/officeart/2005/8/layout/pyramid2"/>
    <dgm:cxn modelId="{1D5F0C5F-42D8-49AD-85E5-9C757D2B3DC3}" type="presParOf" srcId="{E584CE3D-2E06-489F-8B1A-C6E6E8687299}" destId="{38762CB4-025E-4052-AA54-FCB8F10B67B3}" srcOrd="8" destOrd="0" presId="urn:microsoft.com/office/officeart/2005/8/layout/pyramid2"/>
    <dgm:cxn modelId="{B76FD69C-1FE2-4562-8225-10D70E2E4854}" type="presParOf" srcId="{E584CE3D-2E06-489F-8B1A-C6E6E8687299}" destId="{51144FAE-9C61-481A-8AF3-1F66016D2DC9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90209C-6B82-4177-B1D3-661C8070500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46917F-5949-4BD1-B843-0474955EDCA5}">
      <dgm:prSet phldrT="[Текст]" custT="1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>
          <a:solidFill>
            <a:schemeClr val="bg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Итоговая аттестация учащихся11, 9 классов (ЕГЭ,</a:t>
          </a:r>
          <a:r>
            <a:rPr lang="ru-RU" sz="1800" b="1" baseline="0" dirty="0" smtClean="0">
              <a:latin typeface="Times New Roman" pitchFamily="18" charset="0"/>
              <a:cs typeface="Times New Roman" pitchFamily="18" charset="0"/>
            </a:rPr>
            <a:t> ГИА)</a:t>
          </a:r>
          <a:endParaRPr lang="ru-RU" sz="1800" b="1" dirty="0" smtClean="0">
            <a:latin typeface="Times New Roman" pitchFamily="18" charset="0"/>
            <a:cs typeface="Times New Roman" pitchFamily="18" charset="0"/>
          </a:endParaRPr>
        </a:p>
        <a:p>
          <a:pPr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884C5173-FFCC-4F43-85BE-B8D4928DE11C}" type="parTrans" cxnId="{19B9E190-FFDE-4953-B339-CF7919137500}">
      <dgm:prSet/>
      <dgm:spPr/>
      <dgm:t>
        <a:bodyPr/>
        <a:lstStyle/>
        <a:p>
          <a:endParaRPr lang="ru-RU"/>
        </a:p>
      </dgm:t>
    </dgm:pt>
    <dgm:pt modelId="{7667EB31-7241-4A9B-8789-B7C8CAC2D781}" type="sibTrans" cxnId="{19B9E190-FFDE-4953-B339-CF7919137500}">
      <dgm:prSet/>
      <dgm:spPr/>
      <dgm:t>
        <a:bodyPr/>
        <a:lstStyle/>
        <a:p>
          <a:endParaRPr lang="ru-RU"/>
        </a:p>
      </dgm:t>
    </dgm:pt>
    <dgm:pt modelId="{B7D07266-E883-415D-923C-73C2DEC03C20}">
      <dgm:prSet phldrT="[Текст]" custT="1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>
          <a:solidFill>
            <a:schemeClr val="bg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Информирование</a:t>
          </a:r>
          <a:r>
            <a:rPr lang="ru-RU" sz="1800" b="1" baseline="0" dirty="0" smtClean="0">
              <a:latin typeface="Times New Roman" pitchFamily="18" charset="0"/>
              <a:cs typeface="Times New Roman" pitchFamily="18" charset="0"/>
            </a:rPr>
            <a:t> внешних пользователей </a:t>
          </a:r>
          <a:endParaRPr lang="ru-RU" sz="1800" b="1" dirty="0" smtClean="0">
            <a:latin typeface="Times New Roman" pitchFamily="18" charset="0"/>
            <a:cs typeface="Times New Roman" pitchFamily="18" charset="0"/>
          </a:endParaRPr>
        </a:p>
        <a:p>
          <a:pPr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dirty="0"/>
        </a:p>
      </dgm:t>
    </dgm:pt>
    <dgm:pt modelId="{5B767270-A213-47AD-A95F-7FCACBCC6C8F}" type="parTrans" cxnId="{307F8C8B-6FF0-4041-9163-7668154FD3D8}">
      <dgm:prSet/>
      <dgm:spPr/>
      <dgm:t>
        <a:bodyPr/>
        <a:lstStyle/>
        <a:p>
          <a:endParaRPr lang="ru-RU"/>
        </a:p>
      </dgm:t>
    </dgm:pt>
    <dgm:pt modelId="{391FA920-5346-4CD6-BE51-CED4FDCD6B83}" type="sibTrans" cxnId="{307F8C8B-6FF0-4041-9163-7668154FD3D8}">
      <dgm:prSet/>
      <dgm:spPr/>
      <dgm:t>
        <a:bodyPr/>
        <a:lstStyle/>
        <a:p>
          <a:endParaRPr lang="ru-RU"/>
        </a:p>
      </dgm:t>
    </dgm:pt>
    <dgm:pt modelId="{082338FC-D57B-418C-9217-CE48733F7CAB}">
      <dgm:prSet custT="1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>
          <a:solidFill>
            <a:schemeClr val="bg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Лицензирование и аккредитация</a:t>
          </a: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7480CE0-156E-4E94-8353-DAB0C95812C3}" type="parTrans" cxnId="{3B00B191-B593-4166-B451-C6653D01DE73}">
      <dgm:prSet/>
      <dgm:spPr/>
      <dgm:t>
        <a:bodyPr/>
        <a:lstStyle/>
        <a:p>
          <a:endParaRPr lang="ru-RU"/>
        </a:p>
      </dgm:t>
    </dgm:pt>
    <dgm:pt modelId="{FD8D00E7-B16B-485E-9201-FF688DCABC7D}" type="sibTrans" cxnId="{3B00B191-B593-4166-B451-C6653D01DE73}">
      <dgm:prSet/>
      <dgm:spPr/>
      <dgm:t>
        <a:bodyPr/>
        <a:lstStyle/>
        <a:p>
          <a:endParaRPr lang="ru-RU"/>
        </a:p>
      </dgm:t>
    </dgm:pt>
    <dgm:pt modelId="{2BC27ADD-8405-482E-BB30-B451B82BAF7E}">
      <dgm:prSet custT="1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>
          <a:solidFill>
            <a:schemeClr val="bg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Аттестация  педагогических работников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160DF800-C54D-44A3-ACD2-D1F9488318BA}" type="parTrans" cxnId="{2CB7E826-019B-4390-B784-810FD682E88B}">
      <dgm:prSet/>
      <dgm:spPr/>
      <dgm:t>
        <a:bodyPr/>
        <a:lstStyle/>
        <a:p>
          <a:endParaRPr lang="ru-RU"/>
        </a:p>
      </dgm:t>
    </dgm:pt>
    <dgm:pt modelId="{32C9B1C7-1DF2-4C85-BFD5-ED9DF583CC19}" type="sibTrans" cxnId="{2CB7E826-019B-4390-B784-810FD682E88B}">
      <dgm:prSet/>
      <dgm:spPr/>
      <dgm:t>
        <a:bodyPr/>
        <a:lstStyle/>
        <a:p>
          <a:endParaRPr lang="ru-RU"/>
        </a:p>
      </dgm:t>
    </dgm:pt>
    <dgm:pt modelId="{43188B05-DFA5-4380-B4CA-D3F13293C5CE}">
      <dgm:prSet custT="1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>
          <a:solidFill>
            <a:schemeClr val="bg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dirty="0" smtClean="0">
            <a:latin typeface="Times New Roman" pitchFamily="18" charset="0"/>
            <a:cs typeface="Times New Roman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latin typeface="Times New Roman" pitchFamily="18" charset="0"/>
              <a:cs typeface="Times New Roman" pitchFamily="18" charset="0"/>
            </a:rPr>
            <a:t>Муниципальные, региональные предметные олимпиады, конкурсы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365A054-0DC1-4501-95FA-E5BB751BADE4}" type="parTrans" cxnId="{8AA711EE-4A2E-4CE0-94BC-2BBA5163D737}">
      <dgm:prSet/>
      <dgm:spPr/>
      <dgm:t>
        <a:bodyPr/>
        <a:lstStyle/>
        <a:p>
          <a:endParaRPr lang="ru-RU"/>
        </a:p>
      </dgm:t>
    </dgm:pt>
    <dgm:pt modelId="{289487C7-709E-4492-908D-E1A06FC43363}" type="sibTrans" cxnId="{8AA711EE-4A2E-4CE0-94BC-2BBA5163D737}">
      <dgm:prSet/>
      <dgm:spPr/>
      <dgm:t>
        <a:bodyPr/>
        <a:lstStyle/>
        <a:p>
          <a:endParaRPr lang="ru-RU"/>
        </a:p>
      </dgm:t>
    </dgm:pt>
    <dgm:pt modelId="{E2ED38B0-77E2-47BB-812D-49EBC5117409}" type="pres">
      <dgm:prSet presAssocID="{8290209C-6B82-4177-B1D3-661C8070500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3C4D1A0-7BC0-4531-B880-D0D676560191}" type="pres">
      <dgm:prSet presAssocID="{8290209C-6B82-4177-B1D3-661C8070500A}" presName="pyramid" presStyleLbl="node1" presStyleIdx="0" presStyleCnt="1" custScaleX="49739" custLinFactNeighborX="-22445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2DF4E5C3-F3B6-4586-BC6F-BC08B38BD9BE}" type="pres">
      <dgm:prSet presAssocID="{8290209C-6B82-4177-B1D3-661C8070500A}" presName="theList" presStyleCnt="0"/>
      <dgm:spPr/>
    </dgm:pt>
    <dgm:pt modelId="{94C22776-5EEC-4CAB-946B-013E927EC113}" type="pres">
      <dgm:prSet presAssocID="{D546917F-5949-4BD1-B843-0474955EDCA5}" presName="aNode" presStyleLbl="fgAcc1" presStyleIdx="0" presStyleCnt="5" custScaleX="146068" custScaleY="54872" custLinFactY="-7834" custLinFactNeighborX="-1171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5B16AA-9F8C-4E9D-93DD-78DCD9D3DC73}" type="pres">
      <dgm:prSet presAssocID="{D546917F-5949-4BD1-B843-0474955EDCA5}" presName="aSpace" presStyleCnt="0"/>
      <dgm:spPr/>
    </dgm:pt>
    <dgm:pt modelId="{71A5DB99-E8F5-4D58-9935-5F79B7397303}" type="pres">
      <dgm:prSet presAssocID="{082338FC-D57B-418C-9217-CE48733F7CAB}" presName="aNode" presStyleLbl="fgAcc1" presStyleIdx="1" presStyleCnt="5" custAng="0" custScaleX="144039" custScaleY="61090" custLinFactNeighborX="-12727" custLinFactNeighborY="-209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93B96-CB24-48D5-B9C4-97D2C98D20B4}" type="pres">
      <dgm:prSet presAssocID="{082338FC-D57B-418C-9217-CE48733F7CAB}" presName="aSpace" presStyleCnt="0"/>
      <dgm:spPr/>
    </dgm:pt>
    <dgm:pt modelId="{0C8663A5-DA46-4ECC-980B-80A16E874702}" type="pres">
      <dgm:prSet presAssocID="{2BC27ADD-8405-482E-BB30-B451B82BAF7E}" presName="aNode" presStyleLbl="fgAcc1" presStyleIdx="2" presStyleCnt="5" custScaleX="144083" custScaleY="59373" custLinFactNeighborX="-10597" custLinFactNeighborY="71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49EB11-54EA-4D3B-9A02-97A57B126EF9}" type="pres">
      <dgm:prSet presAssocID="{2BC27ADD-8405-482E-BB30-B451B82BAF7E}" presName="aSpace" presStyleCnt="0"/>
      <dgm:spPr/>
    </dgm:pt>
    <dgm:pt modelId="{30FB15C5-BF5D-4A5A-B8B0-93A21897A99E}" type="pres">
      <dgm:prSet presAssocID="{43188B05-DFA5-4380-B4CA-D3F13293C5CE}" presName="aNode" presStyleLbl="fgAcc1" presStyleIdx="3" presStyleCnt="5" custScaleX="144083" custScaleY="62546" custLinFactY="9595" custLinFactNeighborX="-1059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266486-65BA-4DF1-99B9-F48F0C6239B9}" type="pres">
      <dgm:prSet presAssocID="{43188B05-DFA5-4380-B4CA-D3F13293C5CE}" presName="aSpace" presStyleCnt="0"/>
      <dgm:spPr/>
    </dgm:pt>
    <dgm:pt modelId="{48C9560A-B4E9-451F-A95C-A81419B66E94}" type="pres">
      <dgm:prSet presAssocID="{B7D07266-E883-415D-923C-73C2DEC03C20}" presName="aNode" presStyleLbl="fgAcc1" presStyleIdx="4" presStyleCnt="5" custScaleX="144083" custScaleY="54003" custLinFactY="25715" custLinFactNeighborX="-849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A923D7-E6AB-4AE5-9D7B-1DCFC30F4AAE}" type="pres">
      <dgm:prSet presAssocID="{B7D07266-E883-415D-923C-73C2DEC03C20}" presName="aSpace" presStyleCnt="0"/>
      <dgm:spPr/>
    </dgm:pt>
  </dgm:ptLst>
  <dgm:cxnLst>
    <dgm:cxn modelId="{E6910B42-81DD-4567-B09E-D5EF5317D207}" type="presOf" srcId="{2BC27ADD-8405-482E-BB30-B451B82BAF7E}" destId="{0C8663A5-DA46-4ECC-980B-80A16E874702}" srcOrd="0" destOrd="0" presId="urn:microsoft.com/office/officeart/2005/8/layout/pyramid2"/>
    <dgm:cxn modelId="{E60CFBC7-9209-4E8D-A2EA-075295079A58}" type="presOf" srcId="{D546917F-5949-4BD1-B843-0474955EDCA5}" destId="{94C22776-5EEC-4CAB-946B-013E927EC113}" srcOrd="0" destOrd="0" presId="urn:microsoft.com/office/officeart/2005/8/layout/pyramid2"/>
    <dgm:cxn modelId="{2CB7E826-019B-4390-B784-810FD682E88B}" srcId="{8290209C-6B82-4177-B1D3-661C8070500A}" destId="{2BC27ADD-8405-482E-BB30-B451B82BAF7E}" srcOrd="2" destOrd="0" parTransId="{160DF800-C54D-44A3-ACD2-D1F9488318BA}" sibTransId="{32C9B1C7-1DF2-4C85-BFD5-ED9DF583CC19}"/>
    <dgm:cxn modelId="{7BC769BF-3A00-479E-9F4D-BB79D8D1C631}" type="presOf" srcId="{B7D07266-E883-415D-923C-73C2DEC03C20}" destId="{48C9560A-B4E9-451F-A95C-A81419B66E94}" srcOrd="0" destOrd="0" presId="urn:microsoft.com/office/officeart/2005/8/layout/pyramid2"/>
    <dgm:cxn modelId="{307F8C8B-6FF0-4041-9163-7668154FD3D8}" srcId="{8290209C-6B82-4177-B1D3-661C8070500A}" destId="{B7D07266-E883-415D-923C-73C2DEC03C20}" srcOrd="4" destOrd="0" parTransId="{5B767270-A213-47AD-A95F-7FCACBCC6C8F}" sibTransId="{391FA920-5346-4CD6-BE51-CED4FDCD6B83}"/>
    <dgm:cxn modelId="{19B9E190-FFDE-4953-B339-CF7919137500}" srcId="{8290209C-6B82-4177-B1D3-661C8070500A}" destId="{D546917F-5949-4BD1-B843-0474955EDCA5}" srcOrd="0" destOrd="0" parTransId="{884C5173-FFCC-4F43-85BE-B8D4928DE11C}" sibTransId="{7667EB31-7241-4A9B-8789-B7C8CAC2D781}"/>
    <dgm:cxn modelId="{7D8E7D44-DD42-402F-A941-9A61ABDA0407}" type="presOf" srcId="{8290209C-6B82-4177-B1D3-661C8070500A}" destId="{E2ED38B0-77E2-47BB-812D-49EBC5117409}" srcOrd="0" destOrd="0" presId="urn:microsoft.com/office/officeart/2005/8/layout/pyramid2"/>
    <dgm:cxn modelId="{3B00B191-B593-4166-B451-C6653D01DE73}" srcId="{8290209C-6B82-4177-B1D3-661C8070500A}" destId="{082338FC-D57B-418C-9217-CE48733F7CAB}" srcOrd="1" destOrd="0" parTransId="{A7480CE0-156E-4E94-8353-DAB0C95812C3}" sibTransId="{FD8D00E7-B16B-485E-9201-FF688DCABC7D}"/>
    <dgm:cxn modelId="{1EE8D851-6E7E-4CB5-9617-6EF496AF5DC3}" type="presOf" srcId="{082338FC-D57B-418C-9217-CE48733F7CAB}" destId="{71A5DB99-E8F5-4D58-9935-5F79B7397303}" srcOrd="0" destOrd="0" presId="urn:microsoft.com/office/officeart/2005/8/layout/pyramid2"/>
    <dgm:cxn modelId="{D75D66CA-46AE-4709-8C66-B2AFFDF08D18}" type="presOf" srcId="{43188B05-DFA5-4380-B4CA-D3F13293C5CE}" destId="{30FB15C5-BF5D-4A5A-B8B0-93A21897A99E}" srcOrd="0" destOrd="0" presId="urn:microsoft.com/office/officeart/2005/8/layout/pyramid2"/>
    <dgm:cxn modelId="{8AA711EE-4A2E-4CE0-94BC-2BBA5163D737}" srcId="{8290209C-6B82-4177-B1D3-661C8070500A}" destId="{43188B05-DFA5-4380-B4CA-D3F13293C5CE}" srcOrd="3" destOrd="0" parTransId="{9365A054-0DC1-4501-95FA-E5BB751BADE4}" sibTransId="{289487C7-709E-4492-908D-E1A06FC43363}"/>
    <dgm:cxn modelId="{0AE9F6F6-69CB-4ACF-85AE-1D055F068BB3}" type="presParOf" srcId="{E2ED38B0-77E2-47BB-812D-49EBC5117409}" destId="{53C4D1A0-7BC0-4531-B880-D0D676560191}" srcOrd="0" destOrd="0" presId="urn:microsoft.com/office/officeart/2005/8/layout/pyramid2"/>
    <dgm:cxn modelId="{12471A60-8233-4E30-87C1-4FC7CBDBDD25}" type="presParOf" srcId="{E2ED38B0-77E2-47BB-812D-49EBC5117409}" destId="{2DF4E5C3-F3B6-4586-BC6F-BC08B38BD9BE}" srcOrd="1" destOrd="0" presId="urn:microsoft.com/office/officeart/2005/8/layout/pyramid2"/>
    <dgm:cxn modelId="{51B5DF3E-06E6-45A5-9477-382303EDE4D7}" type="presParOf" srcId="{2DF4E5C3-F3B6-4586-BC6F-BC08B38BD9BE}" destId="{94C22776-5EEC-4CAB-946B-013E927EC113}" srcOrd="0" destOrd="0" presId="urn:microsoft.com/office/officeart/2005/8/layout/pyramid2"/>
    <dgm:cxn modelId="{EB4021B9-448A-4F83-B09A-F5356F745590}" type="presParOf" srcId="{2DF4E5C3-F3B6-4586-BC6F-BC08B38BD9BE}" destId="{055B16AA-9F8C-4E9D-93DD-78DCD9D3DC73}" srcOrd="1" destOrd="0" presId="urn:microsoft.com/office/officeart/2005/8/layout/pyramid2"/>
    <dgm:cxn modelId="{C38FB4C6-0C6D-4945-96BF-FF197A736FE7}" type="presParOf" srcId="{2DF4E5C3-F3B6-4586-BC6F-BC08B38BD9BE}" destId="{71A5DB99-E8F5-4D58-9935-5F79B7397303}" srcOrd="2" destOrd="0" presId="urn:microsoft.com/office/officeart/2005/8/layout/pyramid2"/>
    <dgm:cxn modelId="{E445ABDE-478A-49B9-A390-B5C3551D0971}" type="presParOf" srcId="{2DF4E5C3-F3B6-4586-BC6F-BC08B38BD9BE}" destId="{D4793B96-CB24-48D5-B9C4-97D2C98D20B4}" srcOrd="3" destOrd="0" presId="urn:microsoft.com/office/officeart/2005/8/layout/pyramid2"/>
    <dgm:cxn modelId="{3E581AB8-5374-4D57-B6BC-D471238AAD77}" type="presParOf" srcId="{2DF4E5C3-F3B6-4586-BC6F-BC08B38BD9BE}" destId="{0C8663A5-DA46-4ECC-980B-80A16E874702}" srcOrd="4" destOrd="0" presId="urn:microsoft.com/office/officeart/2005/8/layout/pyramid2"/>
    <dgm:cxn modelId="{A0C1ACCC-A89B-4DF1-815C-B2A415EFCA5C}" type="presParOf" srcId="{2DF4E5C3-F3B6-4586-BC6F-BC08B38BD9BE}" destId="{E749EB11-54EA-4D3B-9A02-97A57B126EF9}" srcOrd="5" destOrd="0" presId="urn:microsoft.com/office/officeart/2005/8/layout/pyramid2"/>
    <dgm:cxn modelId="{3E5C347D-8CF1-4F74-A40F-0B2406CF9CDF}" type="presParOf" srcId="{2DF4E5C3-F3B6-4586-BC6F-BC08B38BD9BE}" destId="{30FB15C5-BF5D-4A5A-B8B0-93A21897A99E}" srcOrd="6" destOrd="0" presId="urn:microsoft.com/office/officeart/2005/8/layout/pyramid2"/>
    <dgm:cxn modelId="{3EC6E7D2-4F07-4479-9F5D-A28DF4565009}" type="presParOf" srcId="{2DF4E5C3-F3B6-4586-BC6F-BC08B38BD9BE}" destId="{F4266486-65BA-4DF1-99B9-F48F0C6239B9}" srcOrd="7" destOrd="0" presId="urn:microsoft.com/office/officeart/2005/8/layout/pyramid2"/>
    <dgm:cxn modelId="{CE80601F-6AAB-4488-9D0A-6C6524146267}" type="presParOf" srcId="{2DF4E5C3-F3B6-4586-BC6F-BC08B38BD9BE}" destId="{48C9560A-B4E9-451F-A95C-A81419B66E94}" srcOrd="8" destOrd="0" presId="urn:microsoft.com/office/officeart/2005/8/layout/pyramid2"/>
    <dgm:cxn modelId="{EB388F79-476C-4FF4-930E-C748BB2B3354}" type="presParOf" srcId="{2DF4E5C3-F3B6-4586-BC6F-BC08B38BD9BE}" destId="{B7A923D7-E6AB-4AE5-9D7B-1DCFC30F4AAE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7BA5D1-BAC0-4642-AEDE-3F77CD6B5B39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76C072-6A30-49FC-B2D0-1B17865DEC83}">
      <dgm:prSet phldrT="[Текст]" custT="1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Профессиональная квалификация учителя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9C32302-B27F-48FC-B1C8-C9637C3E8480}" type="parTrans" cxnId="{1E9F6CD2-380D-4C60-8FD4-083F6575D5EA}">
      <dgm:prSet/>
      <dgm:spPr/>
      <dgm:t>
        <a:bodyPr/>
        <a:lstStyle/>
        <a:p>
          <a:endParaRPr lang="ru-RU"/>
        </a:p>
      </dgm:t>
    </dgm:pt>
    <dgm:pt modelId="{E3D54AB3-9E2B-4ABF-BC78-99F8112C1093}" type="sibTrans" cxnId="{1E9F6CD2-380D-4C60-8FD4-083F6575D5EA}">
      <dgm:prSet/>
      <dgm:spPr/>
      <dgm:t>
        <a:bodyPr/>
        <a:lstStyle/>
        <a:p>
          <a:endParaRPr lang="ru-RU"/>
        </a:p>
      </dgm:t>
    </dgm:pt>
    <dgm:pt modelId="{D176F85E-6BF7-4ADB-93FF-6C9BC218DC34}">
      <dgm:prSet phldrT="[Текст]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Предметная компетентность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C9899B9-B3EF-4D28-9D76-2C68341D6025}" type="parTrans" cxnId="{29BA5470-9A3F-4042-A389-E048320E6768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F96AE590-E780-4C1A-8A86-74867A731930}" type="sibTrans" cxnId="{29BA5470-9A3F-4042-A389-E048320E6768}">
      <dgm:prSet/>
      <dgm:spPr/>
      <dgm:t>
        <a:bodyPr/>
        <a:lstStyle/>
        <a:p>
          <a:endParaRPr lang="ru-RU"/>
        </a:p>
      </dgm:t>
    </dgm:pt>
    <dgm:pt modelId="{584808D8-D327-4044-9C11-13D6A0115A5D}">
      <dgm:prSet phldrT="[Текст]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Внутренняя оценка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73E8BE2-52B9-4C6C-9689-0F493C754380}" type="parTrans" cxnId="{38322E7D-79D1-4FB2-AE75-8370FB992BA4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FC363C90-D277-40A4-8BF2-DEC92BA6BD2A}" type="sibTrans" cxnId="{38322E7D-79D1-4FB2-AE75-8370FB992BA4}">
      <dgm:prSet/>
      <dgm:spPr/>
      <dgm:t>
        <a:bodyPr/>
        <a:lstStyle/>
        <a:p>
          <a:endParaRPr lang="ru-RU"/>
        </a:p>
      </dgm:t>
    </dgm:pt>
    <dgm:pt modelId="{83C28E79-FDC2-4E7B-9473-8FC4FC3BFA44}">
      <dgm:prSet phldrT="[Текст]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Внешняя оценка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9FD90B9-41A3-43DF-B48F-73288E0735EA}" type="parTrans" cxnId="{4E9666B5-032C-4437-A59F-8CBD1ACA1C25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DA4F9D47-ABE1-4AA0-9702-0131B3CE605C}" type="sibTrans" cxnId="{4E9666B5-032C-4437-A59F-8CBD1ACA1C25}">
      <dgm:prSet/>
      <dgm:spPr/>
      <dgm:t>
        <a:bodyPr/>
        <a:lstStyle/>
        <a:p>
          <a:endParaRPr lang="ru-RU"/>
        </a:p>
      </dgm:t>
    </dgm:pt>
    <dgm:pt modelId="{4960D5C3-1919-4B07-A748-B2DB774BF8B3}">
      <dgm:prSet phldrT="[Текст]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>
          <a:solidFill>
            <a:schemeClr val="bg1"/>
          </a:solidFill>
        </a:ln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Коммуникативная компетентность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4707A3-DAC5-43CD-A891-B1B61D3AEEA1}" type="parTrans" cxnId="{0075DB9E-3B90-4C33-BB60-5501D7D17BF0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4D48028F-C9DD-43C1-BE01-80AF74D8DB87}" type="sibTrans" cxnId="{0075DB9E-3B90-4C33-BB60-5501D7D17BF0}">
      <dgm:prSet/>
      <dgm:spPr/>
      <dgm:t>
        <a:bodyPr/>
        <a:lstStyle/>
        <a:p>
          <a:endParaRPr lang="ru-RU"/>
        </a:p>
      </dgm:t>
    </dgm:pt>
    <dgm:pt modelId="{8B4D5F50-2EA4-4251-B1FF-13F0F9135F79}">
      <dgm:prSet phldrT="[Текст]"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Диагностика      затруднений учителя                                 в профессиональной деятельности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A7FE6F0-60A6-4ADA-8C10-A88A0F6B7BCC}" type="parTrans" cxnId="{B4EE74F8-04D4-4917-98EF-7E93AD677759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F53C02A5-FDD8-4626-8C31-D5FB9F761CA5}" type="sibTrans" cxnId="{B4EE74F8-04D4-4917-98EF-7E93AD677759}">
      <dgm:prSet/>
      <dgm:spPr/>
      <dgm:t>
        <a:bodyPr/>
        <a:lstStyle/>
        <a:p>
          <a:endParaRPr lang="ru-RU"/>
        </a:p>
      </dgm:t>
    </dgm:pt>
    <dgm:pt modelId="{1D876CF6-411A-4EB4-85A5-3CEF4659C20E}">
      <dgm:prSet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Повышение квалификации</a:t>
          </a:r>
        </a:p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(непрерывное</a:t>
          </a:r>
          <a:r>
            <a:rPr lang="ru-RU" dirty="0" smtClean="0">
              <a:solidFill>
                <a:schemeClr val="tx1"/>
              </a:solidFill>
            </a:rPr>
            <a:t>)</a:t>
          </a:r>
          <a:endParaRPr lang="ru-RU" dirty="0">
            <a:solidFill>
              <a:schemeClr val="tx1"/>
            </a:solidFill>
          </a:endParaRPr>
        </a:p>
      </dgm:t>
    </dgm:pt>
    <dgm:pt modelId="{F3DDCA2B-3F2A-437C-9D0F-81D9DCAF216C}" type="parTrans" cxnId="{B20AF91C-B9D3-4E34-85BB-7BE850AA0A2B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DCC931B5-A0C7-41D1-A678-091C90CEC456}" type="sibTrans" cxnId="{B20AF91C-B9D3-4E34-85BB-7BE850AA0A2B}">
      <dgm:prSet/>
      <dgm:spPr/>
      <dgm:t>
        <a:bodyPr/>
        <a:lstStyle/>
        <a:p>
          <a:endParaRPr lang="ru-RU"/>
        </a:p>
      </dgm:t>
    </dgm:pt>
    <dgm:pt modelId="{6AF99BAC-BA3A-410A-8C44-B2C47E9394EE}">
      <dgm:prSet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Индивидуальный образовательный маршрут учителя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6EAE65-7535-4E29-AEF2-A63504EF1246}" type="parTrans" cxnId="{C1105824-AAA0-4479-857E-FAADDF00AC92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F5A57DB5-9152-4C50-8C5D-81ED82E41B80}" type="sibTrans" cxnId="{C1105824-AAA0-4479-857E-FAADDF00AC92}">
      <dgm:prSet/>
      <dgm:spPr/>
      <dgm:t>
        <a:bodyPr/>
        <a:lstStyle/>
        <a:p>
          <a:endParaRPr lang="ru-RU"/>
        </a:p>
      </dgm:t>
    </dgm:pt>
    <dgm:pt modelId="{40650B42-BF34-455D-9338-B78B2EB9C2C9}">
      <dgm:prSet/>
      <dgm:spPr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Психолого-педагогическая компетентность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A8C6BBB-9D59-41B8-88F2-67E5E89D63AA}" type="parTrans" cxnId="{1FA49A6A-99E7-4B1A-84A3-64D9C40F9418}">
      <dgm:prSet/>
      <dgm:spPr>
        <a:ln w="12700"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8C5681C4-40AA-44B6-98E0-1869083046B6}" type="sibTrans" cxnId="{1FA49A6A-99E7-4B1A-84A3-64D9C40F9418}">
      <dgm:prSet/>
      <dgm:spPr/>
      <dgm:t>
        <a:bodyPr/>
        <a:lstStyle/>
        <a:p>
          <a:endParaRPr lang="ru-RU"/>
        </a:p>
      </dgm:t>
    </dgm:pt>
    <dgm:pt modelId="{41AEA133-131C-4A9D-8952-3372F356FAD3}" type="pres">
      <dgm:prSet presAssocID="{337BA5D1-BAC0-4642-AEDE-3F77CD6B5B3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0D457D-130F-4BE8-98C2-2185662C7AA2}" type="pres">
      <dgm:prSet presAssocID="{FF76C072-6A30-49FC-B2D0-1B17865DEC83}" presName="root1" presStyleCnt="0"/>
      <dgm:spPr/>
    </dgm:pt>
    <dgm:pt modelId="{03D0385D-7D58-4EA7-B63C-5C02A8A2645F}" type="pres">
      <dgm:prSet presAssocID="{FF76C072-6A30-49FC-B2D0-1B17865DEC83}" presName="LevelOneTextNode" presStyleLbl="node0" presStyleIdx="0" presStyleCnt="1" custScaleX="85415" custScaleY="193344" custLinFactNeighborX="-22309" custLinFactNeighborY="-36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C679F4F-E3DB-45EB-8274-941D34837640}" type="pres">
      <dgm:prSet presAssocID="{FF76C072-6A30-49FC-B2D0-1B17865DEC83}" presName="level2hierChild" presStyleCnt="0"/>
      <dgm:spPr/>
    </dgm:pt>
    <dgm:pt modelId="{4AFA8C50-01C1-4D79-964F-6E10B4F56586}" type="pres">
      <dgm:prSet presAssocID="{EC9899B9-B3EF-4D28-9D76-2C68341D6025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13C2B185-A686-4F1C-AA5F-6E677ABC80CE}" type="pres">
      <dgm:prSet presAssocID="{EC9899B9-B3EF-4D28-9D76-2C68341D6025}" presName="connTx" presStyleLbl="parChTrans1D2" presStyleIdx="0" presStyleCnt="5"/>
      <dgm:spPr/>
      <dgm:t>
        <a:bodyPr/>
        <a:lstStyle/>
        <a:p>
          <a:endParaRPr lang="ru-RU"/>
        </a:p>
      </dgm:t>
    </dgm:pt>
    <dgm:pt modelId="{67FB8C7F-C238-4865-BA3B-9AA9B49CA43D}" type="pres">
      <dgm:prSet presAssocID="{D176F85E-6BF7-4ADB-93FF-6C9BC218DC34}" presName="root2" presStyleCnt="0"/>
      <dgm:spPr/>
    </dgm:pt>
    <dgm:pt modelId="{AE296DB6-0E70-4B31-9648-1C0D644D1168}" type="pres">
      <dgm:prSet presAssocID="{D176F85E-6BF7-4ADB-93FF-6C9BC218DC34}" presName="LevelTwoTextNode" presStyleLbl="node2" presStyleIdx="0" presStyleCnt="5" custLinFactNeighborX="-38827" custLinFactNeighborY="69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7ED95E-6A51-4FBA-8B17-82E875499DE6}" type="pres">
      <dgm:prSet presAssocID="{D176F85E-6BF7-4ADB-93FF-6C9BC218DC34}" presName="level3hierChild" presStyleCnt="0"/>
      <dgm:spPr/>
    </dgm:pt>
    <dgm:pt modelId="{63FD80C8-A15B-4472-B339-89390BE81B43}" type="pres">
      <dgm:prSet presAssocID="{073E8BE2-52B9-4C6C-9689-0F493C754380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4006E58D-B87E-470C-9169-81A378559A18}" type="pres">
      <dgm:prSet presAssocID="{073E8BE2-52B9-4C6C-9689-0F493C754380}" presName="connTx" presStyleLbl="parChTrans1D3" presStyleIdx="0" presStyleCnt="3"/>
      <dgm:spPr/>
      <dgm:t>
        <a:bodyPr/>
        <a:lstStyle/>
        <a:p>
          <a:endParaRPr lang="ru-RU"/>
        </a:p>
      </dgm:t>
    </dgm:pt>
    <dgm:pt modelId="{B56D9C17-9833-4F61-8002-A8505FE94488}" type="pres">
      <dgm:prSet presAssocID="{584808D8-D327-4044-9C11-13D6A0115A5D}" presName="root2" presStyleCnt="0"/>
      <dgm:spPr/>
    </dgm:pt>
    <dgm:pt modelId="{87F5FF8C-B94F-4FA6-9489-317A61EA15DA}" type="pres">
      <dgm:prSet presAssocID="{584808D8-D327-4044-9C11-13D6A0115A5D}" presName="LevelTwoTextNode" presStyleLbl="node3" presStyleIdx="0" presStyleCnt="3" custScaleY="41703" custLinFactNeighborX="-54884" custLinFactNeighborY="115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4F7278-E55B-422A-8578-82A174763FC5}" type="pres">
      <dgm:prSet presAssocID="{584808D8-D327-4044-9C11-13D6A0115A5D}" presName="level3hierChild" presStyleCnt="0"/>
      <dgm:spPr/>
    </dgm:pt>
    <dgm:pt modelId="{0907C475-B3F7-47D5-B807-02D7F0715257}" type="pres">
      <dgm:prSet presAssocID="{19FD90B9-41A3-43DF-B48F-73288E0735EA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2B55169A-4008-4C8B-8B89-03F26712762B}" type="pres">
      <dgm:prSet presAssocID="{19FD90B9-41A3-43DF-B48F-73288E0735EA}" presName="connTx" presStyleLbl="parChTrans1D3" presStyleIdx="1" presStyleCnt="3"/>
      <dgm:spPr/>
      <dgm:t>
        <a:bodyPr/>
        <a:lstStyle/>
        <a:p>
          <a:endParaRPr lang="ru-RU"/>
        </a:p>
      </dgm:t>
    </dgm:pt>
    <dgm:pt modelId="{EA4E9B8B-E1DB-4104-B8BB-923C3886166C}" type="pres">
      <dgm:prSet presAssocID="{83C28E79-FDC2-4E7B-9473-8FC4FC3BFA44}" presName="root2" presStyleCnt="0"/>
      <dgm:spPr/>
    </dgm:pt>
    <dgm:pt modelId="{D496C233-EC4C-413F-AC73-2F9E081489AE}" type="pres">
      <dgm:prSet presAssocID="{83C28E79-FDC2-4E7B-9473-8FC4FC3BFA44}" presName="LevelTwoTextNode" presStyleLbl="node3" presStyleIdx="1" presStyleCnt="3" custScaleY="36916" custLinFactNeighborX="-54884" custLinFactNeighborY="298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4152F2-D19F-4454-9809-ECF35C5CE100}" type="pres">
      <dgm:prSet presAssocID="{83C28E79-FDC2-4E7B-9473-8FC4FC3BFA44}" presName="level3hierChild" presStyleCnt="0"/>
      <dgm:spPr/>
    </dgm:pt>
    <dgm:pt modelId="{4D4F94EB-509D-46DC-875E-DA531B0C909F}" type="pres">
      <dgm:prSet presAssocID="{F3DDCA2B-3F2A-437C-9D0F-81D9DCAF216C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7CA8E109-8C61-4003-9C62-B40517850B66}" type="pres">
      <dgm:prSet presAssocID="{F3DDCA2B-3F2A-437C-9D0F-81D9DCAF216C}" presName="connTx" presStyleLbl="parChTrans1D2" presStyleIdx="1" presStyleCnt="5"/>
      <dgm:spPr/>
      <dgm:t>
        <a:bodyPr/>
        <a:lstStyle/>
        <a:p>
          <a:endParaRPr lang="ru-RU"/>
        </a:p>
      </dgm:t>
    </dgm:pt>
    <dgm:pt modelId="{1D2E3D6F-FC6A-4942-8ECC-4763549B1C7D}" type="pres">
      <dgm:prSet presAssocID="{1D876CF6-411A-4EB4-85A5-3CEF4659C20E}" presName="root2" presStyleCnt="0"/>
      <dgm:spPr/>
    </dgm:pt>
    <dgm:pt modelId="{4DEBF5A8-3259-4F4B-AE64-7D3A0B770703}" type="pres">
      <dgm:prSet presAssocID="{1D876CF6-411A-4EB4-85A5-3CEF4659C20E}" presName="LevelTwoTextNode" presStyleLbl="node2" presStyleIdx="1" presStyleCnt="5" custLinFactNeighborX="-35072" custLinFactNeighborY="121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22180E-A17F-42B7-9545-6D6C718E5A3C}" type="pres">
      <dgm:prSet presAssocID="{1D876CF6-411A-4EB4-85A5-3CEF4659C20E}" presName="level3hierChild" presStyleCnt="0"/>
      <dgm:spPr/>
    </dgm:pt>
    <dgm:pt modelId="{4271066D-14F1-4F4A-AC3A-27BCBB7572F6}" type="pres">
      <dgm:prSet presAssocID="{A46EAE65-7535-4E29-AEF2-A63504EF1246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DF5E64DB-1396-48CA-B3B1-7EF43AAD9060}" type="pres">
      <dgm:prSet presAssocID="{A46EAE65-7535-4E29-AEF2-A63504EF1246}" presName="connTx" presStyleLbl="parChTrans1D2" presStyleIdx="2" presStyleCnt="5"/>
      <dgm:spPr/>
      <dgm:t>
        <a:bodyPr/>
        <a:lstStyle/>
        <a:p>
          <a:endParaRPr lang="ru-RU"/>
        </a:p>
      </dgm:t>
    </dgm:pt>
    <dgm:pt modelId="{DDB21FBE-E874-4567-918B-9EF2B0FFEFE0}" type="pres">
      <dgm:prSet presAssocID="{6AF99BAC-BA3A-410A-8C44-B2C47E9394EE}" presName="root2" presStyleCnt="0"/>
      <dgm:spPr/>
    </dgm:pt>
    <dgm:pt modelId="{B87E20F0-6FCF-437C-9C93-14887E2D1562}" type="pres">
      <dgm:prSet presAssocID="{6AF99BAC-BA3A-410A-8C44-B2C47E9394EE}" presName="LevelTwoTextNode" presStyleLbl="node2" presStyleIdx="2" presStyleCnt="5" custLinFactNeighborX="-31317" custLinFactNeighborY="97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2558F2-AF9D-4553-897F-76E4BA896B29}" type="pres">
      <dgm:prSet presAssocID="{6AF99BAC-BA3A-410A-8C44-B2C47E9394EE}" presName="level3hierChild" presStyleCnt="0"/>
      <dgm:spPr/>
    </dgm:pt>
    <dgm:pt modelId="{3F3763C3-F328-4F57-BCD5-C9927459B426}" type="pres">
      <dgm:prSet presAssocID="{4A8C6BBB-9D59-41B8-88F2-67E5E89D63AA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AB18E317-A8B3-42B1-B642-F0391D3AE140}" type="pres">
      <dgm:prSet presAssocID="{4A8C6BBB-9D59-41B8-88F2-67E5E89D63AA}" presName="connTx" presStyleLbl="parChTrans1D2" presStyleIdx="3" presStyleCnt="5"/>
      <dgm:spPr/>
      <dgm:t>
        <a:bodyPr/>
        <a:lstStyle/>
        <a:p>
          <a:endParaRPr lang="ru-RU"/>
        </a:p>
      </dgm:t>
    </dgm:pt>
    <dgm:pt modelId="{FD0A01F8-C7F0-42CD-BB27-08414BBAEBAC}" type="pres">
      <dgm:prSet presAssocID="{40650B42-BF34-455D-9338-B78B2EB9C2C9}" presName="root2" presStyleCnt="0"/>
      <dgm:spPr/>
    </dgm:pt>
    <dgm:pt modelId="{65518275-9A52-4C72-9430-731E83E8697E}" type="pres">
      <dgm:prSet presAssocID="{40650B42-BF34-455D-9338-B78B2EB9C2C9}" presName="LevelTwoTextNode" presStyleLbl="node2" presStyleIdx="3" presStyleCnt="5" custLinFactNeighborX="-35072" custLinFactNeighborY="74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055F583-8761-48C6-83B2-B959205E0D04}" type="pres">
      <dgm:prSet presAssocID="{40650B42-BF34-455D-9338-B78B2EB9C2C9}" presName="level3hierChild" presStyleCnt="0"/>
      <dgm:spPr/>
    </dgm:pt>
    <dgm:pt modelId="{7C52ADCE-41C8-4622-9186-D49AA017C223}" type="pres">
      <dgm:prSet presAssocID="{264707A3-DAC5-43CD-A891-B1B61D3AEEA1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F1852D95-AD8B-4570-96DE-A3D0F1C9C0D6}" type="pres">
      <dgm:prSet presAssocID="{264707A3-DAC5-43CD-A891-B1B61D3AEEA1}" presName="connTx" presStyleLbl="parChTrans1D2" presStyleIdx="4" presStyleCnt="5"/>
      <dgm:spPr/>
      <dgm:t>
        <a:bodyPr/>
        <a:lstStyle/>
        <a:p>
          <a:endParaRPr lang="ru-RU"/>
        </a:p>
      </dgm:t>
    </dgm:pt>
    <dgm:pt modelId="{2D85EE70-0E09-411E-8C70-E2017FA65692}" type="pres">
      <dgm:prSet presAssocID="{4960D5C3-1919-4B07-A748-B2DB774BF8B3}" presName="root2" presStyleCnt="0"/>
      <dgm:spPr/>
    </dgm:pt>
    <dgm:pt modelId="{CB29C6FC-2B10-4BCF-B425-CEFD510F494F}" type="pres">
      <dgm:prSet presAssocID="{4960D5C3-1919-4B07-A748-B2DB774BF8B3}" presName="LevelTwoTextNode" presStyleLbl="node2" presStyleIdx="4" presStyleCnt="5" custLinFactNeighborX="-35072" custLinFactNeighborY="-24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BD2B945-AB54-4BA5-B0F1-A88BC8DECAE7}" type="pres">
      <dgm:prSet presAssocID="{4960D5C3-1919-4B07-A748-B2DB774BF8B3}" presName="level3hierChild" presStyleCnt="0"/>
      <dgm:spPr/>
    </dgm:pt>
    <dgm:pt modelId="{80B169A2-93A8-48C0-A9BE-1A2F72FFE285}" type="pres">
      <dgm:prSet presAssocID="{1A7FE6F0-60A6-4ADA-8C10-A88A0F6B7BCC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A631D187-AD5F-4162-B19D-E521C3EC3B7E}" type="pres">
      <dgm:prSet presAssocID="{1A7FE6F0-60A6-4ADA-8C10-A88A0F6B7BCC}" presName="connTx" presStyleLbl="parChTrans1D3" presStyleIdx="2" presStyleCnt="3"/>
      <dgm:spPr/>
      <dgm:t>
        <a:bodyPr/>
        <a:lstStyle/>
        <a:p>
          <a:endParaRPr lang="ru-RU"/>
        </a:p>
      </dgm:t>
    </dgm:pt>
    <dgm:pt modelId="{86A5BBBB-F097-41E8-94DB-0ABE475482EF}" type="pres">
      <dgm:prSet presAssocID="{8B4D5F50-2EA4-4251-B1FF-13F0F9135F79}" presName="root2" presStyleCnt="0"/>
      <dgm:spPr/>
    </dgm:pt>
    <dgm:pt modelId="{8B2C305A-EB03-4D4F-BDCB-067AE0A29789}" type="pres">
      <dgm:prSet presAssocID="{8B4D5F50-2EA4-4251-B1FF-13F0F9135F79}" presName="LevelTwoTextNode" presStyleLbl="node3" presStyleIdx="2" presStyleCnt="3" custScaleX="124051" custScaleY="134435" custLinFactY="-100000" custLinFactNeighborX="-21114" custLinFactNeighborY="-1330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A2DE9D-B9C9-4890-8F40-B1384773DA6A}" type="pres">
      <dgm:prSet presAssocID="{8B4D5F50-2EA4-4251-B1FF-13F0F9135F79}" presName="level3hierChild" presStyleCnt="0"/>
      <dgm:spPr/>
    </dgm:pt>
  </dgm:ptLst>
  <dgm:cxnLst>
    <dgm:cxn modelId="{52409AF0-683F-41F8-A0A5-BAC5EC3E5474}" type="presOf" srcId="{A46EAE65-7535-4E29-AEF2-A63504EF1246}" destId="{4271066D-14F1-4F4A-AC3A-27BCBB7572F6}" srcOrd="0" destOrd="0" presId="urn:microsoft.com/office/officeart/2005/8/layout/hierarchy2"/>
    <dgm:cxn modelId="{338CA093-7091-4D44-BF32-2F62DF333D42}" type="presOf" srcId="{073E8BE2-52B9-4C6C-9689-0F493C754380}" destId="{63FD80C8-A15B-4472-B339-89390BE81B43}" srcOrd="0" destOrd="0" presId="urn:microsoft.com/office/officeart/2005/8/layout/hierarchy2"/>
    <dgm:cxn modelId="{3A181580-69C3-447E-B342-47CA26732E59}" type="presOf" srcId="{F3DDCA2B-3F2A-437C-9D0F-81D9DCAF216C}" destId="{7CA8E109-8C61-4003-9C62-B40517850B66}" srcOrd="1" destOrd="0" presId="urn:microsoft.com/office/officeart/2005/8/layout/hierarchy2"/>
    <dgm:cxn modelId="{0CE36FAD-B9FF-4911-A1D6-F93005DB745D}" type="presOf" srcId="{4960D5C3-1919-4B07-A748-B2DB774BF8B3}" destId="{CB29C6FC-2B10-4BCF-B425-CEFD510F494F}" srcOrd="0" destOrd="0" presId="urn:microsoft.com/office/officeart/2005/8/layout/hierarchy2"/>
    <dgm:cxn modelId="{9CF8C2DD-82ED-4922-ACBC-BBDD60EF0469}" type="presOf" srcId="{1A7FE6F0-60A6-4ADA-8C10-A88A0F6B7BCC}" destId="{A631D187-AD5F-4162-B19D-E521C3EC3B7E}" srcOrd="1" destOrd="0" presId="urn:microsoft.com/office/officeart/2005/8/layout/hierarchy2"/>
    <dgm:cxn modelId="{CF376A4B-3AFF-4C33-ACF9-2F5157DA6973}" type="presOf" srcId="{4A8C6BBB-9D59-41B8-88F2-67E5E89D63AA}" destId="{3F3763C3-F328-4F57-BCD5-C9927459B426}" srcOrd="0" destOrd="0" presId="urn:microsoft.com/office/officeart/2005/8/layout/hierarchy2"/>
    <dgm:cxn modelId="{CA6AF2B7-D1EB-4B15-AB2E-A960C771E174}" type="presOf" srcId="{264707A3-DAC5-43CD-A891-B1B61D3AEEA1}" destId="{7C52ADCE-41C8-4622-9186-D49AA017C223}" srcOrd="0" destOrd="0" presId="urn:microsoft.com/office/officeart/2005/8/layout/hierarchy2"/>
    <dgm:cxn modelId="{B06474C8-2708-4885-86E1-EB475B766116}" type="presOf" srcId="{83C28E79-FDC2-4E7B-9473-8FC4FC3BFA44}" destId="{D496C233-EC4C-413F-AC73-2F9E081489AE}" srcOrd="0" destOrd="0" presId="urn:microsoft.com/office/officeart/2005/8/layout/hierarchy2"/>
    <dgm:cxn modelId="{38322E7D-79D1-4FB2-AE75-8370FB992BA4}" srcId="{D176F85E-6BF7-4ADB-93FF-6C9BC218DC34}" destId="{584808D8-D327-4044-9C11-13D6A0115A5D}" srcOrd="0" destOrd="0" parTransId="{073E8BE2-52B9-4C6C-9689-0F493C754380}" sibTransId="{FC363C90-D277-40A4-8BF2-DEC92BA6BD2A}"/>
    <dgm:cxn modelId="{F4E39207-EB6C-4224-83AD-98073F1FAE80}" type="presOf" srcId="{264707A3-DAC5-43CD-A891-B1B61D3AEEA1}" destId="{F1852D95-AD8B-4570-96DE-A3D0F1C9C0D6}" srcOrd="1" destOrd="0" presId="urn:microsoft.com/office/officeart/2005/8/layout/hierarchy2"/>
    <dgm:cxn modelId="{D4044199-BBBC-4BA4-B30A-B1DD73A6EF26}" type="presOf" srcId="{584808D8-D327-4044-9C11-13D6A0115A5D}" destId="{87F5FF8C-B94F-4FA6-9489-317A61EA15DA}" srcOrd="0" destOrd="0" presId="urn:microsoft.com/office/officeart/2005/8/layout/hierarchy2"/>
    <dgm:cxn modelId="{1FA49A6A-99E7-4B1A-84A3-64D9C40F9418}" srcId="{FF76C072-6A30-49FC-B2D0-1B17865DEC83}" destId="{40650B42-BF34-455D-9338-B78B2EB9C2C9}" srcOrd="3" destOrd="0" parTransId="{4A8C6BBB-9D59-41B8-88F2-67E5E89D63AA}" sibTransId="{8C5681C4-40AA-44B6-98E0-1869083046B6}"/>
    <dgm:cxn modelId="{29BA5470-9A3F-4042-A389-E048320E6768}" srcId="{FF76C072-6A30-49FC-B2D0-1B17865DEC83}" destId="{D176F85E-6BF7-4ADB-93FF-6C9BC218DC34}" srcOrd="0" destOrd="0" parTransId="{EC9899B9-B3EF-4D28-9D76-2C68341D6025}" sibTransId="{F96AE590-E780-4C1A-8A86-74867A731930}"/>
    <dgm:cxn modelId="{0075DB9E-3B90-4C33-BB60-5501D7D17BF0}" srcId="{FF76C072-6A30-49FC-B2D0-1B17865DEC83}" destId="{4960D5C3-1919-4B07-A748-B2DB774BF8B3}" srcOrd="4" destOrd="0" parTransId="{264707A3-DAC5-43CD-A891-B1B61D3AEEA1}" sibTransId="{4D48028F-C9DD-43C1-BE01-80AF74D8DB87}"/>
    <dgm:cxn modelId="{C475E6F4-782C-4583-BD23-56F4E6C47966}" type="presOf" srcId="{8B4D5F50-2EA4-4251-B1FF-13F0F9135F79}" destId="{8B2C305A-EB03-4D4F-BDCB-067AE0A29789}" srcOrd="0" destOrd="0" presId="urn:microsoft.com/office/officeart/2005/8/layout/hierarchy2"/>
    <dgm:cxn modelId="{03D3A460-8C26-41D6-A55F-B9374F3BF4D5}" type="presOf" srcId="{40650B42-BF34-455D-9338-B78B2EB9C2C9}" destId="{65518275-9A52-4C72-9430-731E83E8697E}" srcOrd="0" destOrd="0" presId="urn:microsoft.com/office/officeart/2005/8/layout/hierarchy2"/>
    <dgm:cxn modelId="{5AFC93BC-BA0C-4CD9-8340-4D919E721BE7}" type="presOf" srcId="{D176F85E-6BF7-4ADB-93FF-6C9BC218DC34}" destId="{AE296DB6-0E70-4B31-9648-1C0D644D1168}" srcOrd="0" destOrd="0" presId="urn:microsoft.com/office/officeart/2005/8/layout/hierarchy2"/>
    <dgm:cxn modelId="{2C838089-A951-40AA-BF45-09BB6F13EC60}" type="presOf" srcId="{1D876CF6-411A-4EB4-85A5-3CEF4659C20E}" destId="{4DEBF5A8-3259-4F4B-AE64-7D3A0B770703}" srcOrd="0" destOrd="0" presId="urn:microsoft.com/office/officeart/2005/8/layout/hierarchy2"/>
    <dgm:cxn modelId="{B20AF91C-B9D3-4E34-85BB-7BE850AA0A2B}" srcId="{FF76C072-6A30-49FC-B2D0-1B17865DEC83}" destId="{1D876CF6-411A-4EB4-85A5-3CEF4659C20E}" srcOrd="1" destOrd="0" parTransId="{F3DDCA2B-3F2A-437C-9D0F-81D9DCAF216C}" sibTransId="{DCC931B5-A0C7-41D1-A678-091C90CEC456}"/>
    <dgm:cxn modelId="{4E9666B5-032C-4437-A59F-8CBD1ACA1C25}" srcId="{D176F85E-6BF7-4ADB-93FF-6C9BC218DC34}" destId="{83C28E79-FDC2-4E7B-9473-8FC4FC3BFA44}" srcOrd="1" destOrd="0" parTransId="{19FD90B9-41A3-43DF-B48F-73288E0735EA}" sibTransId="{DA4F9D47-ABE1-4AA0-9702-0131B3CE605C}"/>
    <dgm:cxn modelId="{C0762436-8FCC-44C4-917C-B756ACCAF72D}" type="presOf" srcId="{073E8BE2-52B9-4C6C-9689-0F493C754380}" destId="{4006E58D-B87E-470C-9169-81A378559A18}" srcOrd="1" destOrd="0" presId="urn:microsoft.com/office/officeart/2005/8/layout/hierarchy2"/>
    <dgm:cxn modelId="{C1105824-AAA0-4479-857E-FAADDF00AC92}" srcId="{FF76C072-6A30-49FC-B2D0-1B17865DEC83}" destId="{6AF99BAC-BA3A-410A-8C44-B2C47E9394EE}" srcOrd="2" destOrd="0" parTransId="{A46EAE65-7535-4E29-AEF2-A63504EF1246}" sibTransId="{F5A57DB5-9152-4C50-8C5D-81ED82E41B80}"/>
    <dgm:cxn modelId="{10DC6D46-3A61-40E0-B218-BAF86BE69709}" type="presOf" srcId="{4A8C6BBB-9D59-41B8-88F2-67E5E89D63AA}" destId="{AB18E317-A8B3-42B1-B642-F0391D3AE140}" srcOrd="1" destOrd="0" presId="urn:microsoft.com/office/officeart/2005/8/layout/hierarchy2"/>
    <dgm:cxn modelId="{DE55304E-05E8-4B86-8581-0AA6EF2FC618}" type="presOf" srcId="{FF76C072-6A30-49FC-B2D0-1B17865DEC83}" destId="{03D0385D-7D58-4EA7-B63C-5C02A8A2645F}" srcOrd="0" destOrd="0" presId="urn:microsoft.com/office/officeart/2005/8/layout/hierarchy2"/>
    <dgm:cxn modelId="{818EA8FD-408A-4099-9C1A-4496BEDE9E38}" type="presOf" srcId="{19FD90B9-41A3-43DF-B48F-73288E0735EA}" destId="{2B55169A-4008-4C8B-8B89-03F26712762B}" srcOrd="1" destOrd="0" presId="urn:microsoft.com/office/officeart/2005/8/layout/hierarchy2"/>
    <dgm:cxn modelId="{34DB60A3-AB5D-45D2-B4AE-2F505FC92AA8}" type="presOf" srcId="{1A7FE6F0-60A6-4ADA-8C10-A88A0F6B7BCC}" destId="{80B169A2-93A8-48C0-A9BE-1A2F72FFE285}" srcOrd="0" destOrd="0" presId="urn:microsoft.com/office/officeart/2005/8/layout/hierarchy2"/>
    <dgm:cxn modelId="{CF670FF5-8F3F-4E07-9FCE-763093B00754}" type="presOf" srcId="{19FD90B9-41A3-43DF-B48F-73288E0735EA}" destId="{0907C475-B3F7-47D5-B807-02D7F0715257}" srcOrd="0" destOrd="0" presId="urn:microsoft.com/office/officeart/2005/8/layout/hierarchy2"/>
    <dgm:cxn modelId="{B4EE74F8-04D4-4917-98EF-7E93AD677759}" srcId="{4960D5C3-1919-4B07-A748-B2DB774BF8B3}" destId="{8B4D5F50-2EA4-4251-B1FF-13F0F9135F79}" srcOrd="0" destOrd="0" parTransId="{1A7FE6F0-60A6-4ADA-8C10-A88A0F6B7BCC}" sibTransId="{F53C02A5-FDD8-4626-8C31-D5FB9F761CA5}"/>
    <dgm:cxn modelId="{0A4091AD-9A10-45D0-816E-D7B94CCD7645}" type="presOf" srcId="{337BA5D1-BAC0-4642-AEDE-3F77CD6B5B39}" destId="{41AEA133-131C-4A9D-8952-3372F356FAD3}" srcOrd="0" destOrd="0" presId="urn:microsoft.com/office/officeart/2005/8/layout/hierarchy2"/>
    <dgm:cxn modelId="{09162AD8-F0E7-4EEE-9B96-11BE84BAA384}" type="presOf" srcId="{A46EAE65-7535-4E29-AEF2-A63504EF1246}" destId="{DF5E64DB-1396-48CA-B3B1-7EF43AAD9060}" srcOrd="1" destOrd="0" presId="urn:microsoft.com/office/officeart/2005/8/layout/hierarchy2"/>
    <dgm:cxn modelId="{2A0FCB48-6262-4523-B725-FBD1700DBBD6}" type="presOf" srcId="{EC9899B9-B3EF-4D28-9D76-2C68341D6025}" destId="{4AFA8C50-01C1-4D79-964F-6E10B4F56586}" srcOrd="0" destOrd="0" presId="urn:microsoft.com/office/officeart/2005/8/layout/hierarchy2"/>
    <dgm:cxn modelId="{7AC5BCA2-3543-469A-946C-AD30B6413F20}" type="presOf" srcId="{F3DDCA2B-3F2A-437C-9D0F-81D9DCAF216C}" destId="{4D4F94EB-509D-46DC-875E-DA531B0C909F}" srcOrd="0" destOrd="0" presId="urn:microsoft.com/office/officeart/2005/8/layout/hierarchy2"/>
    <dgm:cxn modelId="{5A40E0C4-4128-41E3-AA7A-3D121AB4D19C}" type="presOf" srcId="{6AF99BAC-BA3A-410A-8C44-B2C47E9394EE}" destId="{B87E20F0-6FCF-437C-9C93-14887E2D1562}" srcOrd="0" destOrd="0" presId="urn:microsoft.com/office/officeart/2005/8/layout/hierarchy2"/>
    <dgm:cxn modelId="{1E9F6CD2-380D-4C60-8FD4-083F6575D5EA}" srcId="{337BA5D1-BAC0-4642-AEDE-3F77CD6B5B39}" destId="{FF76C072-6A30-49FC-B2D0-1B17865DEC83}" srcOrd="0" destOrd="0" parTransId="{B9C32302-B27F-48FC-B1C8-C9637C3E8480}" sibTransId="{E3D54AB3-9E2B-4ABF-BC78-99F8112C1093}"/>
    <dgm:cxn modelId="{75D4CD33-39CB-4C3C-AB6B-58590A460643}" type="presOf" srcId="{EC9899B9-B3EF-4D28-9D76-2C68341D6025}" destId="{13C2B185-A686-4F1C-AA5F-6E677ABC80CE}" srcOrd="1" destOrd="0" presId="urn:microsoft.com/office/officeart/2005/8/layout/hierarchy2"/>
    <dgm:cxn modelId="{4B6687DA-D9D9-4E67-B5E0-DF4808F749CD}" type="presParOf" srcId="{41AEA133-131C-4A9D-8952-3372F356FAD3}" destId="{4F0D457D-130F-4BE8-98C2-2185662C7AA2}" srcOrd="0" destOrd="0" presId="urn:microsoft.com/office/officeart/2005/8/layout/hierarchy2"/>
    <dgm:cxn modelId="{405066C7-DE0C-47CE-8079-F5449C401B7D}" type="presParOf" srcId="{4F0D457D-130F-4BE8-98C2-2185662C7AA2}" destId="{03D0385D-7D58-4EA7-B63C-5C02A8A2645F}" srcOrd="0" destOrd="0" presId="urn:microsoft.com/office/officeart/2005/8/layout/hierarchy2"/>
    <dgm:cxn modelId="{A3FC29E1-0A42-4F5E-A8CC-57D969B32015}" type="presParOf" srcId="{4F0D457D-130F-4BE8-98C2-2185662C7AA2}" destId="{3C679F4F-E3DB-45EB-8274-941D34837640}" srcOrd="1" destOrd="0" presId="urn:microsoft.com/office/officeart/2005/8/layout/hierarchy2"/>
    <dgm:cxn modelId="{61B9C641-FCF7-4527-8559-B5C6FBBCC4DF}" type="presParOf" srcId="{3C679F4F-E3DB-45EB-8274-941D34837640}" destId="{4AFA8C50-01C1-4D79-964F-6E10B4F56586}" srcOrd="0" destOrd="0" presId="urn:microsoft.com/office/officeart/2005/8/layout/hierarchy2"/>
    <dgm:cxn modelId="{7298670F-3DD0-4284-8C93-7DDE674BDDA8}" type="presParOf" srcId="{4AFA8C50-01C1-4D79-964F-6E10B4F56586}" destId="{13C2B185-A686-4F1C-AA5F-6E677ABC80CE}" srcOrd="0" destOrd="0" presId="urn:microsoft.com/office/officeart/2005/8/layout/hierarchy2"/>
    <dgm:cxn modelId="{DCB0F841-0F85-41EC-9761-8A1031B4C698}" type="presParOf" srcId="{3C679F4F-E3DB-45EB-8274-941D34837640}" destId="{67FB8C7F-C238-4865-BA3B-9AA9B49CA43D}" srcOrd="1" destOrd="0" presId="urn:microsoft.com/office/officeart/2005/8/layout/hierarchy2"/>
    <dgm:cxn modelId="{B2446A6E-7859-4A2D-86CA-598EA8BB1A88}" type="presParOf" srcId="{67FB8C7F-C238-4865-BA3B-9AA9B49CA43D}" destId="{AE296DB6-0E70-4B31-9648-1C0D644D1168}" srcOrd="0" destOrd="0" presId="urn:microsoft.com/office/officeart/2005/8/layout/hierarchy2"/>
    <dgm:cxn modelId="{6E1340F8-ED51-4470-8745-1A942A1AABFC}" type="presParOf" srcId="{67FB8C7F-C238-4865-BA3B-9AA9B49CA43D}" destId="{557ED95E-6A51-4FBA-8B17-82E875499DE6}" srcOrd="1" destOrd="0" presId="urn:microsoft.com/office/officeart/2005/8/layout/hierarchy2"/>
    <dgm:cxn modelId="{DFC962A7-48E8-4281-847E-6370040FEDCB}" type="presParOf" srcId="{557ED95E-6A51-4FBA-8B17-82E875499DE6}" destId="{63FD80C8-A15B-4472-B339-89390BE81B43}" srcOrd="0" destOrd="0" presId="urn:microsoft.com/office/officeart/2005/8/layout/hierarchy2"/>
    <dgm:cxn modelId="{BBCAB0D9-1EEA-41B0-AC04-21345F0C266A}" type="presParOf" srcId="{63FD80C8-A15B-4472-B339-89390BE81B43}" destId="{4006E58D-B87E-470C-9169-81A378559A18}" srcOrd="0" destOrd="0" presId="urn:microsoft.com/office/officeart/2005/8/layout/hierarchy2"/>
    <dgm:cxn modelId="{7A44E93B-8995-4FBE-8FBE-27E422E0B881}" type="presParOf" srcId="{557ED95E-6A51-4FBA-8B17-82E875499DE6}" destId="{B56D9C17-9833-4F61-8002-A8505FE94488}" srcOrd="1" destOrd="0" presId="urn:microsoft.com/office/officeart/2005/8/layout/hierarchy2"/>
    <dgm:cxn modelId="{6FEEE61D-B6AA-42C7-BFDB-E6C8085B6362}" type="presParOf" srcId="{B56D9C17-9833-4F61-8002-A8505FE94488}" destId="{87F5FF8C-B94F-4FA6-9489-317A61EA15DA}" srcOrd="0" destOrd="0" presId="urn:microsoft.com/office/officeart/2005/8/layout/hierarchy2"/>
    <dgm:cxn modelId="{4C23B5EE-398A-4118-95C3-21C5662DB87F}" type="presParOf" srcId="{B56D9C17-9833-4F61-8002-A8505FE94488}" destId="{4E4F7278-E55B-422A-8578-82A174763FC5}" srcOrd="1" destOrd="0" presId="urn:microsoft.com/office/officeart/2005/8/layout/hierarchy2"/>
    <dgm:cxn modelId="{8349C543-B981-42C7-BE10-3430EC02D17E}" type="presParOf" srcId="{557ED95E-6A51-4FBA-8B17-82E875499DE6}" destId="{0907C475-B3F7-47D5-B807-02D7F0715257}" srcOrd="2" destOrd="0" presId="urn:microsoft.com/office/officeart/2005/8/layout/hierarchy2"/>
    <dgm:cxn modelId="{13CFC2AB-4279-4955-8018-53BE4752F5B2}" type="presParOf" srcId="{0907C475-B3F7-47D5-B807-02D7F0715257}" destId="{2B55169A-4008-4C8B-8B89-03F26712762B}" srcOrd="0" destOrd="0" presId="urn:microsoft.com/office/officeart/2005/8/layout/hierarchy2"/>
    <dgm:cxn modelId="{2D176E92-0549-4A84-8325-9278171A3103}" type="presParOf" srcId="{557ED95E-6A51-4FBA-8B17-82E875499DE6}" destId="{EA4E9B8B-E1DB-4104-B8BB-923C3886166C}" srcOrd="3" destOrd="0" presId="urn:microsoft.com/office/officeart/2005/8/layout/hierarchy2"/>
    <dgm:cxn modelId="{106A7DC8-D195-42FC-BF7D-49611D3CE508}" type="presParOf" srcId="{EA4E9B8B-E1DB-4104-B8BB-923C3886166C}" destId="{D496C233-EC4C-413F-AC73-2F9E081489AE}" srcOrd="0" destOrd="0" presId="urn:microsoft.com/office/officeart/2005/8/layout/hierarchy2"/>
    <dgm:cxn modelId="{2EBFCA9D-1351-49EE-92D2-9E478E6D6E13}" type="presParOf" srcId="{EA4E9B8B-E1DB-4104-B8BB-923C3886166C}" destId="{444152F2-D19F-4454-9809-ECF35C5CE100}" srcOrd="1" destOrd="0" presId="urn:microsoft.com/office/officeart/2005/8/layout/hierarchy2"/>
    <dgm:cxn modelId="{7BEAEBE2-A873-4FE7-97C0-B55F0BE0C37B}" type="presParOf" srcId="{3C679F4F-E3DB-45EB-8274-941D34837640}" destId="{4D4F94EB-509D-46DC-875E-DA531B0C909F}" srcOrd="2" destOrd="0" presId="urn:microsoft.com/office/officeart/2005/8/layout/hierarchy2"/>
    <dgm:cxn modelId="{C1FE0FC2-E174-4CA7-8ADB-E4768EA70978}" type="presParOf" srcId="{4D4F94EB-509D-46DC-875E-DA531B0C909F}" destId="{7CA8E109-8C61-4003-9C62-B40517850B66}" srcOrd="0" destOrd="0" presId="urn:microsoft.com/office/officeart/2005/8/layout/hierarchy2"/>
    <dgm:cxn modelId="{13F27C51-B061-4575-8D7C-DB495E93E3BC}" type="presParOf" srcId="{3C679F4F-E3DB-45EB-8274-941D34837640}" destId="{1D2E3D6F-FC6A-4942-8ECC-4763549B1C7D}" srcOrd="3" destOrd="0" presId="urn:microsoft.com/office/officeart/2005/8/layout/hierarchy2"/>
    <dgm:cxn modelId="{C0B10DB7-B32D-4782-BABE-EF91BE70C6D0}" type="presParOf" srcId="{1D2E3D6F-FC6A-4942-8ECC-4763549B1C7D}" destId="{4DEBF5A8-3259-4F4B-AE64-7D3A0B770703}" srcOrd="0" destOrd="0" presId="urn:microsoft.com/office/officeart/2005/8/layout/hierarchy2"/>
    <dgm:cxn modelId="{85D9B5B5-B720-41E5-BEA0-8678C0CC57A5}" type="presParOf" srcId="{1D2E3D6F-FC6A-4942-8ECC-4763549B1C7D}" destId="{A322180E-A17F-42B7-9545-6D6C718E5A3C}" srcOrd="1" destOrd="0" presId="urn:microsoft.com/office/officeart/2005/8/layout/hierarchy2"/>
    <dgm:cxn modelId="{75AB0309-5E1C-4106-96A7-AB19DF617A04}" type="presParOf" srcId="{3C679F4F-E3DB-45EB-8274-941D34837640}" destId="{4271066D-14F1-4F4A-AC3A-27BCBB7572F6}" srcOrd="4" destOrd="0" presId="urn:microsoft.com/office/officeart/2005/8/layout/hierarchy2"/>
    <dgm:cxn modelId="{9DB7C12D-EE04-4787-A462-6D154E8E2A90}" type="presParOf" srcId="{4271066D-14F1-4F4A-AC3A-27BCBB7572F6}" destId="{DF5E64DB-1396-48CA-B3B1-7EF43AAD9060}" srcOrd="0" destOrd="0" presId="urn:microsoft.com/office/officeart/2005/8/layout/hierarchy2"/>
    <dgm:cxn modelId="{20C9E3DA-35F3-4EF1-9176-B7777492B539}" type="presParOf" srcId="{3C679F4F-E3DB-45EB-8274-941D34837640}" destId="{DDB21FBE-E874-4567-918B-9EF2B0FFEFE0}" srcOrd="5" destOrd="0" presId="urn:microsoft.com/office/officeart/2005/8/layout/hierarchy2"/>
    <dgm:cxn modelId="{72C26C8A-E0EB-4D95-BC9E-AE863F6861DD}" type="presParOf" srcId="{DDB21FBE-E874-4567-918B-9EF2B0FFEFE0}" destId="{B87E20F0-6FCF-437C-9C93-14887E2D1562}" srcOrd="0" destOrd="0" presId="urn:microsoft.com/office/officeart/2005/8/layout/hierarchy2"/>
    <dgm:cxn modelId="{EA422C33-A2B8-4C76-A540-69FC79F89B3C}" type="presParOf" srcId="{DDB21FBE-E874-4567-918B-9EF2B0FFEFE0}" destId="{552558F2-AF9D-4553-897F-76E4BA896B29}" srcOrd="1" destOrd="0" presId="urn:microsoft.com/office/officeart/2005/8/layout/hierarchy2"/>
    <dgm:cxn modelId="{7B3CE4EB-F62E-45A9-9007-F8934A124703}" type="presParOf" srcId="{3C679F4F-E3DB-45EB-8274-941D34837640}" destId="{3F3763C3-F328-4F57-BCD5-C9927459B426}" srcOrd="6" destOrd="0" presId="urn:microsoft.com/office/officeart/2005/8/layout/hierarchy2"/>
    <dgm:cxn modelId="{F35B9DCD-C5EC-4018-8DC1-74FFA8A44288}" type="presParOf" srcId="{3F3763C3-F328-4F57-BCD5-C9927459B426}" destId="{AB18E317-A8B3-42B1-B642-F0391D3AE140}" srcOrd="0" destOrd="0" presId="urn:microsoft.com/office/officeart/2005/8/layout/hierarchy2"/>
    <dgm:cxn modelId="{4A8DF842-E6F2-4EAC-A1DB-B902CCF79C4D}" type="presParOf" srcId="{3C679F4F-E3DB-45EB-8274-941D34837640}" destId="{FD0A01F8-C7F0-42CD-BB27-08414BBAEBAC}" srcOrd="7" destOrd="0" presId="urn:microsoft.com/office/officeart/2005/8/layout/hierarchy2"/>
    <dgm:cxn modelId="{016A9588-40BD-4E9F-B3E3-D28596EFDA99}" type="presParOf" srcId="{FD0A01F8-C7F0-42CD-BB27-08414BBAEBAC}" destId="{65518275-9A52-4C72-9430-731E83E8697E}" srcOrd="0" destOrd="0" presId="urn:microsoft.com/office/officeart/2005/8/layout/hierarchy2"/>
    <dgm:cxn modelId="{2B719380-487D-45F0-9E39-F682BA01E7F5}" type="presParOf" srcId="{FD0A01F8-C7F0-42CD-BB27-08414BBAEBAC}" destId="{1055F583-8761-48C6-83B2-B959205E0D04}" srcOrd="1" destOrd="0" presId="urn:microsoft.com/office/officeart/2005/8/layout/hierarchy2"/>
    <dgm:cxn modelId="{7EECE422-7F1C-4E2F-88E8-A31B8435ACB4}" type="presParOf" srcId="{3C679F4F-E3DB-45EB-8274-941D34837640}" destId="{7C52ADCE-41C8-4622-9186-D49AA017C223}" srcOrd="8" destOrd="0" presId="urn:microsoft.com/office/officeart/2005/8/layout/hierarchy2"/>
    <dgm:cxn modelId="{75D96689-81D6-4AB0-8D3C-E840CCA01963}" type="presParOf" srcId="{7C52ADCE-41C8-4622-9186-D49AA017C223}" destId="{F1852D95-AD8B-4570-96DE-A3D0F1C9C0D6}" srcOrd="0" destOrd="0" presId="urn:microsoft.com/office/officeart/2005/8/layout/hierarchy2"/>
    <dgm:cxn modelId="{28B584EE-2D45-4813-8741-A177AE0C58EA}" type="presParOf" srcId="{3C679F4F-E3DB-45EB-8274-941D34837640}" destId="{2D85EE70-0E09-411E-8C70-E2017FA65692}" srcOrd="9" destOrd="0" presId="urn:microsoft.com/office/officeart/2005/8/layout/hierarchy2"/>
    <dgm:cxn modelId="{56ACEB37-5550-464E-A467-A04800D1C49D}" type="presParOf" srcId="{2D85EE70-0E09-411E-8C70-E2017FA65692}" destId="{CB29C6FC-2B10-4BCF-B425-CEFD510F494F}" srcOrd="0" destOrd="0" presId="urn:microsoft.com/office/officeart/2005/8/layout/hierarchy2"/>
    <dgm:cxn modelId="{6EAC1360-368A-4E7B-938A-1D832D8F2F14}" type="presParOf" srcId="{2D85EE70-0E09-411E-8C70-E2017FA65692}" destId="{4BD2B945-AB54-4BA5-B0F1-A88BC8DECAE7}" srcOrd="1" destOrd="0" presId="urn:microsoft.com/office/officeart/2005/8/layout/hierarchy2"/>
    <dgm:cxn modelId="{163D2F71-FBBA-408C-8D98-4DF800367B09}" type="presParOf" srcId="{4BD2B945-AB54-4BA5-B0F1-A88BC8DECAE7}" destId="{80B169A2-93A8-48C0-A9BE-1A2F72FFE285}" srcOrd="0" destOrd="0" presId="urn:microsoft.com/office/officeart/2005/8/layout/hierarchy2"/>
    <dgm:cxn modelId="{79470D70-1949-4B7D-96BB-9B2A3FA6F057}" type="presParOf" srcId="{80B169A2-93A8-48C0-A9BE-1A2F72FFE285}" destId="{A631D187-AD5F-4162-B19D-E521C3EC3B7E}" srcOrd="0" destOrd="0" presId="urn:microsoft.com/office/officeart/2005/8/layout/hierarchy2"/>
    <dgm:cxn modelId="{EE714CBB-AA0B-4627-B81E-0C145DE2DB4B}" type="presParOf" srcId="{4BD2B945-AB54-4BA5-B0F1-A88BC8DECAE7}" destId="{86A5BBBB-F097-41E8-94DB-0ABE475482EF}" srcOrd="1" destOrd="0" presId="urn:microsoft.com/office/officeart/2005/8/layout/hierarchy2"/>
    <dgm:cxn modelId="{4CFFE153-427E-4E79-AD77-F67A22E1BD71}" type="presParOf" srcId="{86A5BBBB-F097-41E8-94DB-0ABE475482EF}" destId="{8B2C305A-EB03-4D4F-BDCB-067AE0A29789}" srcOrd="0" destOrd="0" presId="urn:microsoft.com/office/officeart/2005/8/layout/hierarchy2"/>
    <dgm:cxn modelId="{198DBCAF-A991-45F5-B979-D4CF20EAB96F}" type="presParOf" srcId="{86A5BBBB-F097-41E8-94DB-0ABE475482EF}" destId="{11A2DE9D-B9C9-4890-8F40-B1384773DA6A}" srcOrd="1" destOrd="0" presId="urn:microsoft.com/office/officeart/2005/8/layout/hierarchy2"/>
  </dgm:cxnLst>
  <dgm:bg/>
  <dgm:whole>
    <a:ln w="12700"/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C4D1A0-7BC0-4531-B880-D0D676560191}">
      <dsp:nvSpPr>
        <dsp:cNvPr id="0" name=""/>
        <dsp:cNvSpPr/>
      </dsp:nvSpPr>
      <dsp:spPr>
        <a:xfrm>
          <a:off x="0" y="185371"/>
          <a:ext cx="3551895" cy="6672628"/>
        </a:xfrm>
        <a:prstGeom prst="triangle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22776-5EEC-4CAB-946B-013E927EC113}">
      <dsp:nvSpPr>
        <dsp:cNvPr id="0" name=""/>
        <dsp:cNvSpPr/>
      </dsp:nvSpPr>
      <dsp:spPr>
        <a:xfrm>
          <a:off x="1602893" y="1048879"/>
          <a:ext cx="6259725" cy="885775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Администрация школы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1602893" y="1048879"/>
        <a:ext cx="6259725" cy="885775"/>
      </dsp:txXfrm>
    </dsp:sp>
    <dsp:sp modelId="{48C9560A-B4E9-451F-A95C-A81419B66E94}">
      <dsp:nvSpPr>
        <dsp:cNvPr id="0" name=""/>
        <dsp:cNvSpPr/>
      </dsp:nvSpPr>
      <dsp:spPr>
        <a:xfrm>
          <a:off x="1602870" y="3953442"/>
          <a:ext cx="6157421" cy="867249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Совет родителей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1602870" y="3953442"/>
        <a:ext cx="6157421" cy="867249"/>
      </dsp:txXfrm>
    </dsp:sp>
    <dsp:sp modelId="{8D8CB940-B866-4185-8BB6-EB64E3C004D2}">
      <dsp:nvSpPr>
        <dsp:cNvPr id="0" name=""/>
        <dsp:cNvSpPr/>
      </dsp:nvSpPr>
      <dsp:spPr>
        <a:xfrm>
          <a:off x="1683577" y="2985259"/>
          <a:ext cx="6089797" cy="831754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Методические объединения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1683577" y="2985259"/>
        <a:ext cx="6089797" cy="831754"/>
      </dsp:txXfrm>
    </dsp:sp>
    <dsp:sp modelId="{216A3972-761B-4D2B-A41E-C2AF426777E3}">
      <dsp:nvSpPr>
        <dsp:cNvPr id="0" name=""/>
        <dsp:cNvSpPr/>
      </dsp:nvSpPr>
      <dsp:spPr>
        <a:xfrm>
          <a:off x="1602893" y="2097743"/>
          <a:ext cx="6272474" cy="744861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Педагогический совет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1602893" y="2097743"/>
        <a:ext cx="6272474" cy="744861"/>
      </dsp:txXfrm>
    </dsp:sp>
    <dsp:sp modelId="{A87CF441-A744-49F7-8F88-991184C78D66}">
      <dsp:nvSpPr>
        <dsp:cNvPr id="0" name=""/>
        <dsp:cNvSpPr/>
      </dsp:nvSpPr>
      <dsp:spPr>
        <a:xfrm>
          <a:off x="1602870" y="5002326"/>
          <a:ext cx="6182384" cy="875508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Совет обучающихся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1602870" y="5002326"/>
        <a:ext cx="6182384" cy="87550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AA0E75-82C3-4387-8F15-D5295933D717}">
      <dsp:nvSpPr>
        <dsp:cNvPr id="0" name=""/>
        <dsp:cNvSpPr/>
      </dsp:nvSpPr>
      <dsp:spPr>
        <a:xfrm>
          <a:off x="0" y="0"/>
          <a:ext cx="2688282" cy="4857784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0" y="1943113"/>
        <a:ext cx="2688282" cy="1943113"/>
      </dsp:txXfrm>
    </dsp:sp>
    <dsp:sp modelId="{179A8ECF-7DF4-4E91-8C96-B7D320CBF9C4}">
      <dsp:nvSpPr>
        <dsp:cNvPr id="0" name=""/>
        <dsp:cNvSpPr/>
      </dsp:nvSpPr>
      <dsp:spPr>
        <a:xfrm flipV="1">
          <a:off x="1384668" y="342099"/>
          <a:ext cx="109012" cy="8266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41AF41-247D-475E-A2A8-D00C7E91C06F}">
      <dsp:nvSpPr>
        <dsp:cNvPr id="0" name=""/>
        <dsp:cNvSpPr/>
      </dsp:nvSpPr>
      <dsp:spPr>
        <a:xfrm>
          <a:off x="2714634" y="0"/>
          <a:ext cx="2688282" cy="4857784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400" kern="1200" dirty="0"/>
        </a:p>
      </dsp:txBody>
      <dsp:txXfrm>
        <a:off x="2714634" y="1943113"/>
        <a:ext cx="2688282" cy="1943113"/>
      </dsp:txXfrm>
    </dsp:sp>
    <dsp:sp modelId="{52ED33C7-F09C-4371-AE6E-BA1124A8D45F}">
      <dsp:nvSpPr>
        <dsp:cNvPr id="0" name=""/>
        <dsp:cNvSpPr/>
      </dsp:nvSpPr>
      <dsp:spPr>
        <a:xfrm flipV="1">
          <a:off x="4059258" y="273681"/>
          <a:ext cx="82936" cy="7818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78935A-D3D3-4552-A6FF-9C14227D6E06}">
      <dsp:nvSpPr>
        <dsp:cNvPr id="0" name=""/>
        <dsp:cNvSpPr/>
      </dsp:nvSpPr>
      <dsp:spPr>
        <a:xfrm>
          <a:off x="5500717" y="0"/>
          <a:ext cx="2688282" cy="4857784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400" kern="1200" dirty="0"/>
        </a:p>
      </dsp:txBody>
      <dsp:txXfrm>
        <a:off x="5500717" y="1943113"/>
        <a:ext cx="2688282" cy="1943113"/>
      </dsp:txXfrm>
    </dsp:sp>
    <dsp:sp modelId="{A62E5471-862A-49CC-AAFE-5EAF6D51D0E5}">
      <dsp:nvSpPr>
        <dsp:cNvPr id="0" name=""/>
        <dsp:cNvSpPr/>
      </dsp:nvSpPr>
      <dsp:spPr>
        <a:xfrm>
          <a:off x="6879605" y="283443"/>
          <a:ext cx="47946" cy="5865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89ADAB-CDBA-43AF-8CE4-0858835136F3}">
      <dsp:nvSpPr>
        <dsp:cNvPr id="0" name=""/>
        <dsp:cNvSpPr/>
      </dsp:nvSpPr>
      <dsp:spPr>
        <a:xfrm flipH="1">
          <a:off x="3500470" y="4129116"/>
          <a:ext cx="856003" cy="728667"/>
        </a:xfrm>
        <a:prstGeom prst="leftRightArrow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D12BD1-619A-4446-BA51-4BA03095C3B1}">
      <dsp:nvSpPr>
        <dsp:cNvPr id="0" name=""/>
        <dsp:cNvSpPr/>
      </dsp:nvSpPr>
      <dsp:spPr>
        <a:xfrm>
          <a:off x="0" y="0"/>
          <a:ext cx="4448667" cy="6500858"/>
        </a:xfrm>
        <a:prstGeom prst="triangle">
          <a:avLst/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7F1E92-5546-4956-BF0D-EB6AB4CA3DA7}">
      <dsp:nvSpPr>
        <dsp:cNvPr id="0" name=""/>
        <dsp:cNvSpPr/>
      </dsp:nvSpPr>
      <dsp:spPr>
        <a:xfrm>
          <a:off x="2286031" y="3571927"/>
          <a:ext cx="4897970" cy="666885"/>
        </a:xfrm>
        <a:prstGeom prst="roundRect">
          <a:avLst/>
        </a:prstGeom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Школьные, муниципальные, региональные предметные олимпиады, конкурсы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86031" y="3571927"/>
        <a:ext cx="4897970" cy="666885"/>
      </dsp:txXfrm>
    </dsp:sp>
    <dsp:sp modelId="{42A77405-AD88-4500-95F2-E2931230D018}">
      <dsp:nvSpPr>
        <dsp:cNvPr id="0" name=""/>
        <dsp:cNvSpPr/>
      </dsp:nvSpPr>
      <dsp:spPr>
        <a:xfrm>
          <a:off x="2286031" y="2786103"/>
          <a:ext cx="4888167" cy="681749"/>
        </a:xfrm>
        <a:prstGeom prst="roundRect">
          <a:avLst/>
        </a:prstGeom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Текущая, административная, промежуточная аттестация 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86031" y="2786103"/>
        <a:ext cx="4888167" cy="681749"/>
      </dsp:txXfrm>
    </dsp:sp>
    <dsp:sp modelId="{97757102-7DC4-491D-B9EE-59C25A2CF5CD}">
      <dsp:nvSpPr>
        <dsp:cNvPr id="0" name=""/>
        <dsp:cNvSpPr/>
      </dsp:nvSpPr>
      <dsp:spPr>
        <a:xfrm>
          <a:off x="2286031" y="4286299"/>
          <a:ext cx="4918084" cy="718528"/>
        </a:xfrm>
        <a:prstGeom prst="roundRect">
          <a:avLst/>
        </a:prstGeom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Внутришкольное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обследование  психологического комфорта 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86031" y="4286299"/>
        <a:ext cx="4918084" cy="718528"/>
      </dsp:txXfrm>
    </dsp:sp>
    <dsp:sp modelId="{201967D8-A8FE-4DF7-B024-1C84423D2A58}">
      <dsp:nvSpPr>
        <dsp:cNvPr id="0" name=""/>
        <dsp:cNvSpPr/>
      </dsp:nvSpPr>
      <dsp:spPr>
        <a:xfrm>
          <a:off x="2357464" y="5786496"/>
          <a:ext cx="4922098" cy="536554"/>
        </a:xfrm>
        <a:prstGeom prst="roundRect">
          <a:avLst/>
        </a:prstGeom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  <a:alpha val="38000"/>
              </a:schemeClr>
            </a:gs>
          </a:gsLst>
          <a:lin ang="5400000" scaled="0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Медицинское психолого-педагогическое  обследование школьников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57464" y="5786496"/>
        <a:ext cx="4922098" cy="536554"/>
      </dsp:txXfrm>
    </dsp:sp>
    <dsp:sp modelId="{38762CB4-025E-4052-AA54-FCB8F10B67B3}">
      <dsp:nvSpPr>
        <dsp:cNvPr id="0" name=""/>
        <dsp:cNvSpPr/>
      </dsp:nvSpPr>
      <dsp:spPr>
        <a:xfrm>
          <a:off x="0" y="0"/>
          <a:ext cx="7343892" cy="949593"/>
        </a:xfrm>
        <a:prstGeom prst="round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Внутренняя оценка. 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Внутришкольный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контроль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7343892" cy="949593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C4D1A0-7BC0-4531-B880-D0D676560191}">
      <dsp:nvSpPr>
        <dsp:cNvPr id="0" name=""/>
        <dsp:cNvSpPr/>
      </dsp:nvSpPr>
      <dsp:spPr>
        <a:xfrm>
          <a:off x="0" y="0"/>
          <a:ext cx="2736006" cy="5500726"/>
        </a:xfrm>
        <a:prstGeom prst="triangle">
          <a:avLst/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22776-5EEC-4CAB-946B-013E927EC113}">
      <dsp:nvSpPr>
        <dsp:cNvPr id="0" name=""/>
        <dsp:cNvSpPr/>
      </dsp:nvSpPr>
      <dsp:spPr>
        <a:xfrm>
          <a:off x="1356945" y="301411"/>
          <a:ext cx="5222620" cy="680309"/>
        </a:xfrm>
        <a:prstGeom prst="roundRect">
          <a:avLst/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Итоговая аттестация учащихся11, 9 классов (ЕГЭ,</a:t>
          </a:r>
          <a:r>
            <a:rPr lang="ru-RU" sz="1800" b="1" kern="1200" baseline="0" dirty="0" smtClean="0">
              <a:latin typeface="Times New Roman" pitchFamily="18" charset="0"/>
              <a:cs typeface="Times New Roman" pitchFamily="18" charset="0"/>
            </a:rPr>
            <a:t> ГИА)</a:t>
          </a:r>
          <a:endParaRPr lang="ru-RU" sz="18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kern="1200" dirty="0"/>
        </a:p>
      </dsp:txBody>
      <dsp:txXfrm>
        <a:off x="1356945" y="301411"/>
        <a:ext cx="5222620" cy="680309"/>
      </dsp:txXfrm>
    </dsp:sp>
    <dsp:sp modelId="{71A5DB99-E8F5-4D58-9935-5F79B7397303}">
      <dsp:nvSpPr>
        <dsp:cNvPr id="0" name=""/>
        <dsp:cNvSpPr/>
      </dsp:nvSpPr>
      <dsp:spPr>
        <a:xfrm>
          <a:off x="1356927" y="1356343"/>
          <a:ext cx="5150073" cy="757401"/>
        </a:xfrm>
        <a:prstGeom prst="roundRect">
          <a:avLst/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Лицензирование и аккредитация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56927" y="1356343"/>
        <a:ext cx="5150073" cy="757401"/>
      </dsp:txXfrm>
    </dsp:sp>
    <dsp:sp modelId="{0C8663A5-DA46-4ECC-980B-80A16E874702}">
      <dsp:nvSpPr>
        <dsp:cNvPr id="0" name=""/>
        <dsp:cNvSpPr/>
      </dsp:nvSpPr>
      <dsp:spPr>
        <a:xfrm>
          <a:off x="1432298" y="2411277"/>
          <a:ext cx="5151647" cy="736113"/>
        </a:xfrm>
        <a:prstGeom prst="roundRect">
          <a:avLst/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Аттестация  педагогических работников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32298" y="2411277"/>
        <a:ext cx="5151647" cy="736113"/>
      </dsp:txXfrm>
    </dsp:sp>
    <dsp:sp modelId="{30FB15C5-BF5D-4A5A-B8B0-93A21897A99E}">
      <dsp:nvSpPr>
        <dsp:cNvPr id="0" name=""/>
        <dsp:cNvSpPr/>
      </dsp:nvSpPr>
      <dsp:spPr>
        <a:xfrm>
          <a:off x="1432298" y="3466205"/>
          <a:ext cx="5151647" cy="775452"/>
        </a:xfrm>
        <a:prstGeom prst="roundRect">
          <a:avLst/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kern="1200" dirty="0" smtClean="0">
            <a:latin typeface="Times New Roman" pitchFamily="18" charset="0"/>
            <a:cs typeface="Times New Roman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kern="1200" dirty="0" smtClean="0">
              <a:latin typeface="Times New Roman" pitchFamily="18" charset="0"/>
              <a:cs typeface="Times New Roman" pitchFamily="18" charset="0"/>
            </a:rPr>
            <a:t>Муниципальные, региональные предметные олимпиады, конкурсы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32298" y="3466205"/>
        <a:ext cx="5151647" cy="775452"/>
      </dsp:txXfrm>
    </dsp:sp>
    <dsp:sp modelId="{48C9560A-B4E9-451F-A95C-A81419B66E94}">
      <dsp:nvSpPr>
        <dsp:cNvPr id="0" name=""/>
        <dsp:cNvSpPr/>
      </dsp:nvSpPr>
      <dsp:spPr>
        <a:xfrm>
          <a:off x="1507633" y="4596492"/>
          <a:ext cx="5151647" cy="669535"/>
        </a:xfrm>
        <a:prstGeom prst="roundRect">
          <a:avLst/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Информирование</a:t>
          </a:r>
          <a:r>
            <a:rPr lang="ru-RU" sz="1800" b="1" kern="1200" baseline="0" dirty="0" smtClean="0">
              <a:latin typeface="Times New Roman" pitchFamily="18" charset="0"/>
              <a:cs typeface="Times New Roman" pitchFamily="18" charset="0"/>
            </a:rPr>
            <a:t> внешних пользователей </a:t>
          </a:r>
          <a:endParaRPr lang="ru-RU" sz="18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1507633" y="4596492"/>
        <a:ext cx="5151647" cy="66953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3D0385D-7D58-4EA7-B63C-5C02A8A2645F}">
      <dsp:nvSpPr>
        <dsp:cNvPr id="0" name=""/>
        <dsp:cNvSpPr/>
      </dsp:nvSpPr>
      <dsp:spPr>
        <a:xfrm>
          <a:off x="142874" y="1714512"/>
          <a:ext cx="1624972" cy="1839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Профессиональная квалификация учителя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2874" y="1714512"/>
        <a:ext cx="1624972" cy="1839131"/>
      </dsp:txXfrm>
    </dsp:sp>
    <dsp:sp modelId="{4AFA8C50-01C1-4D79-964F-6E10B4F56586}">
      <dsp:nvSpPr>
        <dsp:cNvPr id="0" name=""/>
        <dsp:cNvSpPr/>
      </dsp:nvSpPr>
      <dsp:spPr>
        <a:xfrm rot="16924916">
          <a:off x="924060" y="1575000"/>
          <a:ext cx="2134305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2134305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 rot="16924916">
        <a:off x="1937855" y="1537206"/>
        <a:ext cx="106715" cy="106715"/>
      </dsp:txXfrm>
    </dsp:sp>
    <dsp:sp modelId="{AE296DB6-0E70-4B31-9648-1C0D644D1168}">
      <dsp:nvSpPr>
        <dsp:cNvPr id="0" name=""/>
        <dsp:cNvSpPr/>
      </dsp:nvSpPr>
      <dsp:spPr>
        <a:xfrm>
          <a:off x="2214579" y="71438"/>
          <a:ext cx="1902444" cy="951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Предметная компетентность</a:t>
          </a:r>
          <a:endParaRPr lang="ru-RU" sz="15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14579" y="71438"/>
        <a:ext cx="1902444" cy="951222"/>
      </dsp:txXfrm>
    </dsp:sp>
    <dsp:sp modelId="{63FD80C8-A15B-4472-B339-89390BE81B43}">
      <dsp:nvSpPr>
        <dsp:cNvPr id="0" name=""/>
        <dsp:cNvSpPr/>
      </dsp:nvSpPr>
      <dsp:spPr>
        <a:xfrm rot="20156959">
          <a:off x="4095372" y="429843"/>
          <a:ext cx="498805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498805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156959">
        <a:off x="4332304" y="432936"/>
        <a:ext cx="24940" cy="24940"/>
      </dsp:txXfrm>
    </dsp:sp>
    <dsp:sp modelId="{87F5FF8C-B94F-4FA6-9489-317A61EA15DA}">
      <dsp:nvSpPr>
        <dsp:cNvPr id="0" name=""/>
        <dsp:cNvSpPr/>
      </dsp:nvSpPr>
      <dsp:spPr>
        <a:xfrm>
          <a:off x="4572526" y="145419"/>
          <a:ext cx="1902444" cy="3966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Внутренняя оценка</a:t>
          </a:r>
          <a:endParaRPr lang="ru-RU" sz="15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72526" y="145419"/>
        <a:ext cx="1902444" cy="396688"/>
      </dsp:txXfrm>
    </dsp:sp>
    <dsp:sp modelId="{0907C475-B3F7-47D5-B807-02D7F0715257}">
      <dsp:nvSpPr>
        <dsp:cNvPr id="0" name=""/>
        <dsp:cNvSpPr/>
      </dsp:nvSpPr>
      <dsp:spPr>
        <a:xfrm rot="2817061">
          <a:off x="4011134" y="775300"/>
          <a:ext cx="667281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667281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817061">
        <a:off x="4328092" y="774182"/>
        <a:ext cx="33364" cy="33364"/>
      </dsp:txXfrm>
    </dsp:sp>
    <dsp:sp modelId="{D496C233-EC4C-413F-AC73-2F9E081489AE}">
      <dsp:nvSpPr>
        <dsp:cNvPr id="0" name=""/>
        <dsp:cNvSpPr/>
      </dsp:nvSpPr>
      <dsp:spPr>
        <a:xfrm>
          <a:off x="4572526" y="859102"/>
          <a:ext cx="1902444" cy="3511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Внешняя оценка</a:t>
          </a:r>
          <a:endParaRPr lang="ru-RU" sz="15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72526" y="859102"/>
        <a:ext cx="1902444" cy="351153"/>
      </dsp:txXfrm>
    </dsp:sp>
    <dsp:sp modelId="{4D4F94EB-509D-46DC-875E-DA531B0C909F}">
      <dsp:nvSpPr>
        <dsp:cNvPr id="0" name=""/>
        <dsp:cNvSpPr/>
      </dsp:nvSpPr>
      <dsp:spPr>
        <a:xfrm rot="17925730">
          <a:off x="1488490" y="2146504"/>
          <a:ext cx="1076882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1076882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925730">
        <a:off x="2000009" y="2135145"/>
        <a:ext cx="53844" cy="53844"/>
      </dsp:txXfrm>
    </dsp:sp>
    <dsp:sp modelId="{4DEBF5A8-3259-4F4B-AE64-7D3A0B770703}">
      <dsp:nvSpPr>
        <dsp:cNvPr id="0" name=""/>
        <dsp:cNvSpPr/>
      </dsp:nvSpPr>
      <dsp:spPr>
        <a:xfrm>
          <a:off x="2286016" y="1214445"/>
          <a:ext cx="1902444" cy="951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Повышение квалификации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(непрерывное</a:t>
          </a:r>
          <a:r>
            <a:rPr lang="ru-RU" sz="1500" kern="1200" dirty="0" smtClean="0">
              <a:solidFill>
                <a:schemeClr val="tx1"/>
              </a:solidFill>
            </a:rPr>
            <a:t>)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2286016" y="1214445"/>
        <a:ext cx="1902444" cy="951222"/>
      </dsp:txXfrm>
    </dsp:sp>
    <dsp:sp modelId="{4271066D-14F1-4F4A-AC3A-27BCBB7572F6}">
      <dsp:nvSpPr>
        <dsp:cNvPr id="0" name=""/>
        <dsp:cNvSpPr/>
      </dsp:nvSpPr>
      <dsp:spPr>
        <a:xfrm rot="732402">
          <a:off x="1761028" y="2682289"/>
          <a:ext cx="603244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603244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732402">
        <a:off x="2047569" y="2682772"/>
        <a:ext cx="30162" cy="30162"/>
      </dsp:txXfrm>
    </dsp:sp>
    <dsp:sp modelId="{B87E20F0-6FCF-437C-9C93-14887E2D1562}">
      <dsp:nvSpPr>
        <dsp:cNvPr id="0" name=""/>
        <dsp:cNvSpPr/>
      </dsp:nvSpPr>
      <dsp:spPr>
        <a:xfrm>
          <a:off x="2357453" y="2286016"/>
          <a:ext cx="1902444" cy="951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Индивидуальный образовательный маршрут учителя</a:t>
          </a:r>
          <a:endParaRPr lang="ru-RU" sz="15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57453" y="2286016"/>
        <a:ext cx="1902444" cy="951222"/>
      </dsp:txXfrm>
    </dsp:sp>
    <dsp:sp modelId="{3F3763C3-F328-4F57-BCD5-C9927459B426}">
      <dsp:nvSpPr>
        <dsp:cNvPr id="0" name=""/>
        <dsp:cNvSpPr/>
      </dsp:nvSpPr>
      <dsp:spPr>
        <a:xfrm rot="3997780">
          <a:off x="1373787" y="3218075"/>
          <a:ext cx="1306287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1306287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997780">
        <a:off x="1994274" y="3200981"/>
        <a:ext cx="65314" cy="65314"/>
      </dsp:txXfrm>
    </dsp:sp>
    <dsp:sp modelId="{65518275-9A52-4C72-9430-731E83E8697E}">
      <dsp:nvSpPr>
        <dsp:cNvPr id="0" name=""/>
        <dsp:cNvSpPr/>
      </dsp:nvSpPr>
      <dsp:spPr>
        <a:xfrm>
          <a:off x="2286016" y="3357587"/>
          <a:ext cx="1902444" cy="951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Психолого-педагогическая компетентность</a:t>
          </a:r>
          <a:endParaRPr lang="ru-RU" sz="15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86016" y="3357587"/>
        <a:ext cx="1902444" cy="951222"/>
      </dsp:txXfrm>
    </dsp:sp>
    <dsp:sp modelId="{7C52ADCE-41C8-4622-9186-D49AA017C223}">
      <dsp:nvSpPr>
        <dsp:cNvPr id="0" name=""/>
        <dsp:cNvSpPr/>
      </dsp:nvSpPr>
      <dsp:spPr>
        <a:xfrm rot="4604536">
          <a:off x="897195" y="3718142"/>
          <a:ext cx="2259472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2259472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4604536">
        <a:off x="1970445" y="3677218"/>
        <a:ext cx="112973" cy="112973"/>
      </dsp:txXfrm>
    </dsp:sp>
    <dsp:sp modelId="{CB29C6FC-2B10-4BCF-B425-CEFD510F494F}">
      <dsp:nvSpPr>
        <dsp:cNvPr id="0" name=""/>
        <dsp:cNvSpPr/>
      </dsp:nvSpPr>
      <dsp:spPr>
        <a:xfrm>
          <a:off x="2286016" y="4357721"/>
          <a:ext cx="1902444" cy="951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Коммуникативная компетентность</a:t>
          </a:r>
          <a:endParaRPr lang="ru-RU" sz="15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86016" y="4357721"/>
        <a:ext cx="1902444" cy="951222"/>
      </dsp:txXfrm>
    </dsp:sp>
    <dsp:sp modelId="{80B169A2-93A8-48C0-A9BE-1A2F72FFE285}">
      <dsp:nvSpPr>
        <dsp:cNvPr id="0" name=""/>
        <dsp:cNvSpPr/>
      </dsp:nvSpPr>
      <dsp:spPr>
        <a:xfrm rot="17704620">
          <a:off x="3490732" y="3720929"/>
          <a:ext cx="2421978" cy="31126"/>
        </a:xfrm>
        <a:custGeom>
          <a:avLst/>
          <a:gdLst/>
          <a:ahLst/>
          <a:cxnLst/>
          <a:rect l="0" t="0" r="0" b="0"/>
          <a:pathLst>
            <a:path>
              <a:moveTo>
                <a:pt x="0" y="15563"/>
              </a:moveTo>
              <a:lnTo>
                <a:pt x="2421978" y="15563"/>
              </a:lnTo>
            </a:path>
          </a:pathLst>
        </a:custGeom>
        <a:noFill/>
        <a:ln w="127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17704620">
        <a:off x="4641171" y="3675943"/>
        <a:ext cx="121098" cy="121098"/>
      </dsp:txXfrm>
    </dsp:sp>
    <dsp:sp modelId="{8B2C305A-EB03-4D4F-BDCB-067AE0A29789}">
      <dsp:nvSpPr>
        <dsp:cNvPr id="0" name=""/>
        <dsp:cNvSpPr/>
      </dsp:nvSpPr>
      <dsp:spPr>
        <a:xfrm>
          <a:off x="5214981" y="2000264"/>
          <a:ext cx="2360001" cy="12787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135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Диагностика      затруднений учителя                                 в профессиональной деятельности</a:t>
          </a:r>
          <a:endParaRPr lang="ru-RU" sz="15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214981" y="2000264"/>
        <a:ext cx="2360001" cy="1278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1B8600-3CB0-4267-9D23-C3FC6F46C765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2BE78E-726F-4021-B3DF-C67546CA97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dirty="0" smtClean="0"/>
              <a:t>Задание: Заполнить схему (по группам)</a:t>
            </a:r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AE60C6-C940-44C1-BBEB-DF13956D05C9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912F61-73C3-45C6-B132-6E53D986CFC5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C7DF8-B2B1-43BD-B497-C2B961805044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FA71C-BD48-420E-A32E-05F63B9EE3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Муниципальное  общеобразовательное бюджетное учреждение МОБУ СОШ с.Тубинский муниципального района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Баймакский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район Республики Башкортостан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Внутришкольная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система  оценки и управления качеством образования в МОБУ СОШ с.Тубинский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5000636"/>
            <a:ext cx="5114932" cy="112552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Авторы: </a:t>
            </a:r>
          </a:p>
          <a:p>
            <a:pPr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Байназарова Д.И.- директор школы</a:t>
            </a:r>
          </a:p>
          <a:p>
            <a:pPr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Абдуллина Э.Р.– заместитель директора по УВР</a:t>
            </a:r>
          </a:p>
          <a:p>
            <a:pPr>
              <a:buNone/>
            </a:pP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Кустубаева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Д.У.– заместитель директора по ВР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4282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501122" cy="6215106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</a:t>
            </a:r>
          </a:p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</a:t>
            </a:r>
          </a:p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</a:t>
            </a:r>
          </a:p>
          <a:p>
            <a:pPr algn="ctr">
              <a:buNone/>
            </a:pP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</a:t>
            </a:r>
          </a:p>
          <a:p>
            <a:pPr algn="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6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ru-RU" sz="6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             	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Экономическое и духовное развитие страны в значительной степени определяется качеством образования. Качество интеллектуальных ресурсов становится главным геополитическим фактором в мире.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         В школе ведётся работа по диагностике учебно-воспитательного процесса.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	На сегодняшний день в целом    завершено построение системы оценки и управления качеством образования: внедрен мониторинг качества образовательного процесса;  отработана процедура получения диагностической информации о результатах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обученности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, состоянии здоровья учащихся, профессионализме педагогических  кадров; создан банк данных по результатам мониторинговых исследований качества образования.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85720" y="785794"/>
            <a:ext cx="864399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Качественное образование – ресурс устойчивого развития общества.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715436" cy="7146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управлением качеством образования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понимаем целенаправленную деятельность по обеспечению гарантированного качества образования.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получение объективной информации о состоянии качества образования , тенденциях его изменения, причинах, влияющих на его уровень, и на этой основе совершенствование системы управления качеством образования, предоставление всем участникам образовательного процесса, обществу достоверной информации о качестве образования 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180975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управление качеством образования на основе внутренней и внешней  экспертизы, оценки мониторинга; приоритетность самоконтроля при анализе и оценке хода образовательного процесса;</a:t>
            </a:r>
          </a:p>
          <a:p>
            <a:pPr marL="180975" indent="-180975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- постоянное совершенствование профессиональной компетентности педагогического  коллектива;</a:t>
            </a:r>
          </a:p>
          <a:p>
            <a:pPr marL="180975" indent="-180975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- выраженный стимулирующий характер управления качеством образования;</a:t>
            </a:r>
          </a:p>
          <a:p>
            <a:pPr marL="180975" indent="-180975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- включение в оценку всех субъектов образовательного процесса (педагоги, родители, учащиеся); </a:t>
            </a:r>
          </a:p>
          <a:p>
            <a:pPr marL="180975" indent="-180975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- направленность  на оценку конечных образовательных  результатов ученика – компетентностей.</a:t>
            </a:r>
          </a:p>
          <a:p>
            <a:pPr marL="180975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180975"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4480" y="314324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Сущность опыта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cxnSp>
        <p:nvCxnSpPr>
          <p:cNvPr id="64" name="Прямая со стрелкой 63"/>
          <p:cNvCxnSpPr/>
          <p:nvPr/>
        </p:nvCxnSpPr>
        <p:spPr>
          <a:xfrm rot="5400000" flipH="1" flipV="1">
            <a:off x="3821902" y="3321842"/>
            <a:ext cx="1357322" cy="3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flipV="1">
            <a:off x="4500564" y="2857496"/>
            <a:ext cx="2286014" cy="1143008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rot="10800000">
            <a:off x="2285984" y="2714620"/>
            <a:ext cx="2214578" cy="1285884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26" name="Прямая соединительная линия 47"/>
          <p:cNvCxnSpPr>
            <a:cxnSpLocks noChangeShapeType="1"/>
          </p:cNvCxnSpPr>
          <p:nvPr/>
        </p:nvCxnSpPr>
        <p:spPr bwMode="auto">
          <a:xfrm flipV="1">
            <a:off x="1000125" y="1428750"/>
            <a:ext cx="7000875" cy="6350"/>
          </a:xfrm>
          <a:prstGeom prst="line">
            <a:avLst/>
          </a:prstGeom>
          <a:noFill/>
          <a:ln w="57150">
            <a:solidFill>
              <a:schemeClr val="accent3">
                <a:lumMod val="75000"/>
              </a:schemeClr>
            </a:solidFill>
            <a:round/>
            <a:headEnd/>
            <a:tailEnd/>
          </a:ln>
        </p:spPr>
      </p:cxnSp>
      <p:cxnSp>
        <p:nvCxnSpPr>
          <p:cNvPr id="26627" name="Прямая соединительная линия 45"/>
          <p:cNvCxnSpPr>
            <a:cxnSpLocks noChangeShapeType="1"/>
          </p:cNvCxnSpPr>
          <p:nvPr/>
        </p:nvCxnSpPr>
        <p:spPr bwMode="auto">
          <a:xfrm flipV="1">
            <a:off x="1071563" y="3708400"/>
            <a:ext cx="7143750" cy="6350"/>
          </a:xfrm>
          <a:prstGeom prst="line">
            <a:avLst/>
          </a:prstGeom>
          <a:noFill/>
          <a:ln w="57150">
            <a:solidFill>
              <a:schemeClr val="accent3">
                <a:lumMod val="75000"/>
              </a:schemeClr>
            </a:solidFill>
            <a:round/>
            <a:headEnd/>
            <a:tailEnd/>
          </a:ln>
        </p:spPr>
      </p:cxnSp>
      <p:cxnSp>
        <p:nvCxnSpPr>
          <p:cNvPr id="26628" name="Прямая соединительная линия 41"/>
          <p:cNvCxnSpPr>
            <a:cxnSpLocks noChangeShapeType="1"/>
          </p:cNvCxnSpPr>
          <p:nvPr/>
        </p:nvCxnSpPr>
        <p:spPr bwMode="auto">
          <a:xfrm flipV="1">
            <a:off x="714348" y="6215082"/>
            <a:ext cx="7343775" cy="6350"/>
          </a:xfrm>
          <a:prstGeom prst="line">
            <a:avLst/>
          </a:prstGeom>
          <a:noFill/>
          <a:ln w="57150">
            <a:solidFill>
              <a:schemeClr val="accent3">
                <a:lumMod val="75000"/>
              </a:schemeClr>
            </a:solidFill>
            <a:round/>
            <a:headEnd/>
            <a:tailEnd/>
          </a:ln>
        </p:spPr>
      </p:cxn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5405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Внутришкольная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система управления качеством образования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1214414" y="928670"/>
            <a:ext cx="6500812" cy="34290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Государственные нормативные требования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1214414" y="6357958"/>
            <a:ext cx="6500812" cy="28575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Потребители (ожидания, запросы)</a:t>
            </a:r>
          </a:p>
        </p:txBody>
      </p:sp>
      <p:grpSp>
        <p:nvGrpSpPr>
          <p:cNvPr id="2" name="Text Box 8"/>
          <p:cNvGrpSpPr>
            <a:grpSpLocks/>
          </p:cNvGrpSpPr>
          <p:nvPr/>
        </p:nvGrpSpPr>
        <p:grpSpPr bwMode="auto">
          <a:xfrm>
            <a:off x="1109663" y="1493838"/>
            <a:ext cx="7212012" cy="695325"/>
            <a:chOff x="699" y="941"/>
            <a:chExt cx="4543" cy="438"/>
          </a:xfrm>
        </p:grpSpPr>
        <p:pic>
          <p:nvPicPr>
            <p:cNvPr id="26635" name="Text Box 8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99" y="941"/>
              <a:ext cx="4543" cy="438"/>
            </a:xfrm>
            <a:prstGeom prst="rect">
              <a:avLst/>
            </a:prstGeom>
            <a:noFill/>
            <a:effectLst/>
          </p:spPr>
        </p:pic>
        <p:sp>
          <p:nvSpPr>
            <p:cNvPr id="26636" name="Text Box 12"/>
            <p:cNvSpPr txBox="1">
              <a:spLocks noChangeArrowheads="1"/>
            </p:cNvSpPr>
            <p:nvPr/>
          </p:nvSpPr>
          <p:spPr bwMode="auto">
            <a:xfrm>
              <a:off x="765" y="990"/>
              <a:ext cx="4410" cy="27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400" b="1" dirty="0" smtClean="0">
                  <a:solidFill>
                    <a:srgbClr val="254061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Стратегия развития качества образования в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ОУ. 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Text Box 9"/>
          <p:cNvGrpSpPr>
            <a:grpSpLocks/>
          </p:cNvGrpSpPr>
          <p:nvPr/>
        </p:nvGrpSpPr>
        <p:grpSpPr bwMode="auto">
          <a:xfrm>
            <a:off x="428596" y="2071678"/>
            <a:ext cx="2779713" cy="695325"/>
            <a:chOff x="250" y="1344"/>
            <a:chExt cx="1751" cy="438"/>
          </a:xfrm>
          <a:effectLst/>
        </p:grpSpPr>
        <p:pic>
          <p:nvPicPr>
            <p:cNvPr id="26638" name="Text Box 9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0" y="1344"/>
              <a:ext cx="1751" cy="438"/>
            </a:xfrm>
            <a:prstGeom prst="rect">
              <a:avLst/>
            </a:prstGeom>
            <a:noFill/>
            <a:effectLst/>
          </p:spPr>
        </p:pic>
        <p:sp>
          <p:nvSpPr>
            <p:cNvPr id="26639" name="Text Box 15"/>
            <p:cNvSpPr txBox="1">
              <a:spLocks noChangeArrowheads="1"/>
            </p:cNvSpPr>
            <p:nvPr/>
          </p:nvSpPr>
          <p:spPr bwMode="auto">
            <a:xfrm>
              <a:off x="295" y="1389"/>
              <a:ext cx="1595" cy="36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75000"/>
                </a:schemeClr>
              </a:solidFill>
              <a:miter lim="800000"/>
              <a:headEnd/>
              <a:tailEnd/>
            </a:ln>
            <a:effectLst>
              <a:glow rad="63500">
                <a:schemeClr val="accent3">
                  <a:lumMod val="20000"/>
                  <a:lumOff val="80000"/>
                  <a:alpha val="40000"/>
                </a:schemeClr>
              </a:glow>
            </a:effectLst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ru-RU" sz="1400" b="1" dirty="0" smtClean="0">
                  <a:solidFill>
                    <a:srgbClr val="254061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Управление процессами</a:t>
              </a:r>
            </a:p>
          </p:txBody>
        </p:sp>
      </p:grpSp>
      <p:grpSp>
        <p:nvGrpSpPr>
          <p:cNvPr id="4" name="Text Box 10"/>
          <p:cNvGrpSpPr>
            <a:grpSpLocks/>
          </p:cNvGrpSpPr>
          <p:nvPr/>
        </p:nvGrpSpPr>
        <p:grpSpPr bwMode="auto">
          <a:xfrm>
            <a:off x="2895600" y="2133600"/>
            <a:ext cx="2925763" cy="695325"/>
            <a:chOff x="1824" y="1344"/>
            <a:chExt cx="1843" cy="438"/>
          </a:xfrm>
        </p:grpSpPr>
        <p:pic>
          <p:nvPicPr>
            <p:cNvPr id="26641" name="Text Box 10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824" y="1344"/>
              <a:ext cx="1843" cy="438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26642" name="Text Box 18"/>
            <p:cNvSpPr txBox="1">
              <a:spLocks noChangeArrowheads="1"/>
            </p:cNvSpPr>
            <p:nvPr/>
          </p:nvSpPr>
          <p:spPr bwMode="auto">
            <a:xfrm>
              <a:off x="1935" y="1350"/>
              <a:ext cx="1620" cy="3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75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400" b="1" dirty="0" smtClean="0">
                  <a:solidFill>
                    <a:srgbClr val="254061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Управление ресурсами</a:t>
              </a:r>
            </a:p>
          </p:txBody>
        </p:sp>
      </p:grpSp>
      <p:grpSp>
        <p:nvGrpSpPr>
          <p:cNvPr id="6" name="Text Box 11"/>
          <p:cNvGrpSpPr>
            <a:grpSpLocks/>
          </p:cNvGrpSpPr>
          <p:nvPr/>
        </p:nvGrpSpPr>
        <p:grpSpPr bwMode="auto">
          <a:xfrm>
            <a:off x="5541963" y="2133600"/>
            <a:ext cx="3065462" cy="854075"/>
            <a:chOff x="3491" y="1344"/>
            <a:chExt cx="1931" cy="538"/>
          </a:xfrm>
        </p:grpSpPr>
        <p:pic>
          <p:nvPicPr>
            <p:cNvPr id="26644" name="Text Box 11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491" y="1344"/>
              <a:ext cx="1931" cy="538"/>
            </a:xfrm>
            <a:prstGeom prst="rect">
              <a:avLst/>
            </a:prstGeom>
            <a:noFill/>
          </p:spPr>
        </p:pic>
        <p:sp>
          <p:nvSpPr>
            <p:cNvPr id="26645" name="Text Box 21"/>
            <p:cNvSpPr txBox="1">
              <a:spLocks noChangeArrowheads="1"/>
            </p:cNvSpPr>
            <p:nvPr/>
          </p:nvSpPr>
          <p:spPr bwMode="auto">
            <a:xfrm>
              <a:off x="3600" y="1395"/>
              <a:ext cx="1800" cy="40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75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ru-RU" sz="1400" b="1" dirty="0" smtClean="0">
                  <a:solidFill>
                    <a:srgbClr val="254061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Управление развитием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педагогической компетентности 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Text Box 12"/>
          <p:cNvGrpSpPr>
            <a:grpSpLocks/>
          </p:cNvGrpSpPr>
          <p:nvPr/>
        </p:nvGrpSpPr>
        <p:grpSpPr bwMode="auto">
          <a:xfrm>
            <a:off x="963613" y="3143250"/>
            <a:ext cx="6931025" cy="527050"/>
            <a:chOff x="607" y="1980"/>
            <a:chExt cx="4366" cy="332"/>
          </a:xfrm>
        </p:grpSpPr>
        <p:pic>
          <p:nvPicPr>
            <p:cNvPr id="26647" name="Text Box 12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07" y="1980"/>
              <a:ext cx="4366" cy="332"/>
            </a:xfrm>
            <a:prstGeom prst="rect">
              <a:avLst/>
            </a:prstGeom>
            <a:noFill/>
            <a:ln>
              <a:solidFill>
                <a:schemeClr val="accent3">
                  <a:lumMod val="40000"/>
                  <a:lumOff val="60000"/>
                </a:schemeClr>
              </a:solidFill>
            </a:ln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</p:spPr>
        </p:pic>
        <p:sp>
          <p:nvSpPr>
            <p:cNvPr id="26648" name="Text Box 24"/>
            <p:cNvSpPr txBox="1">
              <a:spLocks noChangeArrowheads="1"/>
            </p:cNvSpPr>
            <p:nvPr/>
          </p:nvSpPr>
          <p:spPr bwMode="auto">
            <a:xfrm>
              <a:off x="675" y="1980"/>
              <a:ext cx="4275" cy="27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400" b="1" dirty="0" smtClean="0">
                  <a:solidFill>
                    <a:srgbClr val="25406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400" b="1" dirty="0" err="1" smtClean="0">
                  <a:latin typeface="Times New Roman" pitchFamily="18" charset="0"/>
                  <a:cs typeface="Times New Roman" pitchFamily="18" charset="0"/>
                </a:rPr>
                <a:t>Внутришкольная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 система оценки качества образования  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18" name="Прямая со стрелкой 17"/>
          <p:cNvCxnSpPr>
            <a:stCxn id="26636" idx="2"/>
          </p:cNvCxnSpPr>
          <p:nvPr/>
        </p:nvCxnSpPr>
        <p:spPr>
          <a:xfrm rot="5400000">
            <a:off x="3529006" y="971532"/>
            <a:ext cx="157162" cy="2214578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0" idx="2"/>
          </p:cNvCxnSpPr>
          <p:nvPr/>
        </p:nvCxnSpPr>
        <p:spPr>
          <a:xfrm rot="16200000" flipH="1">
            <a:off x="4564856" y="2135982"/>
            <a:ext cx="300037" cy="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26645" idx="0"/>
          </p:cNvCxnSpPr>
          <p:nvPr/>
        </p:nvCxnSpPr>
        <p:spPr>
          <a:xfrm>
            <a:off x="4714875" y="1985963"/>
            <a:ext cx="2428879" cy="228591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2571736" y="2643182"/>
            <a:ext cx="2143124" cy="500063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5400000">
            <a:off x="4501356" y="2856707"/>
            <a:ext cx="428625" cy="1588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 flipV="1">
            <a:off x="4786314" y="2786058"/>
            <a:ext cx="2000262" cy="35719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41" name="AutoShape 17"/>
          <p:cNvSpPr>
            <a:spLocks noChangeArrowheads="1"/>
          </p:cNvSpPr>
          <p:nvPr/>
        </p:nvSpPr>
        <p:spPr bwMode="auto">
          <a:xfrm rot="10800000">
            <a:off x="7715250" y="714375"/>
            <a:ext cx="685800" cy="3571875"/>
          </a:xfrm>
          <a:prstGeom prst="curvedRightArrow">
            <a:avLst>
              <a:gd name="adj1" fmla="val 48150"/>
              <a:gd name="adj2" fmla="val 166250"/>
              <a:gd name="adj3" fmla="val 33333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8" name="Text Box 9"/>
          <p:cNvGrpSpPr>
            <a:grpSpLocks/>
          </p:cNvGrpSpPr>
          <p:nvPr/>
        </p:nvGrpSpPr>
        <p:grpSpPr bwMode="auto">
          <a:xfrm>
            <a:off x="214282" y="4572008"/>
            <a:ext cx="1428760" cy="1643073"/>
            <a:chOff x="250" y="2738"/>
            <a:chExt cx="921" cy="1079"/>
          </a:xfrm>
          <a:effectLst/>
        </p:grpSpPr>
        <p:pic>
          <p:nvPicPr>
            <p:cNvPr id="26658" name="Text Box 9"/>
            <p:cNvPicPr>
              <a:picLocks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50" y="2738"/>
              <a:ext cx="921" cy="1079"/>
            </a:xfrm>
            <a:prstGeom prst="rect">
              <a:avLst/>
            </a:prstGeom>
            <a:noFill/>
          </p:spPr>
        </p:pic>
        <p:sp>
          <p:nvSpPr>
            <p:cNvPr id="26659" name="Text Box 35"/>
            <p:cNvSpPr txBox="1">
              <a:spLocks noChangeArrowheads="1"/>
            </p:cNvSpPr>
            <p:nvPr/>
          </p:nvSpPr>
          <p:spPr bwMode="auto">
            <a:xfrm>
              <a:off x="296" y="2785"/>
              <a:ext cx="783" cy="93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Образовательные </a:t>
              </a: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результаты учащихся</a:t>
              </a:r>
              <a:r>
                <a:rPr lang="ru-RU" sz="1200" b="1" dirty="0">
                  <a:solidFill>
                    <a:srgbClr val="254061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</a:p>
          </p:txBody>
        </p:sp>
      </p:grpSp>
      <p:grpSp>
        <p:nvGrpSpPr>
          <p:cNvPr id="9" name="Text Box 9"/>
          <p:cNvGrpSpPr>
            <a:grpSpLocks/>
          </p:cNvGrpSpPr>
          <p:nvPr/>
        </p:nvGrpSpPr>
        <p:grpSpPr bwMode="auto">
          <a:xfrm>
            <a:off x="4535488" y="4572008"/>
            <a:ext cx="1646237" cy="1500180"/>
            <a:chOff x="2857" y="2738"/>
            <a:chExt cx="1037" cy="1087"/>
          </a:xfrm>
        </p:grpSpPr>
        <p:pic>
          <p:nvPicPr>
            <p:cNvPr id="26661" name="Text Box 9"/>
            <p:cNvPicPr>
              <a:picLocks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857" y="2738"/>
              <a:ext cx="1037" cy="1079"/>
            </a:xfrm>
            <a:prstGeom prst="rect">
              <a:avLst/>
            </a:prstGeom>
            <a:noFill/>
          </p:spPr>
        </p:pic>
        <p:sp>
          <p:nvSpPr>
            <p:cNvPr id="26662" name="Text Box 38"/>
            <p:cNvSpPr txBox="1">
              <a:spLocks noChangeArrowheads="1"/>
            </p:cNvSpPr>
            <p:nvPr/>
          </p:nvSpPr>
          <p:spPr bwMode="auto">
            <a:xfrm>
              <a:off x="2925" y="2738"/>
              <a:ext cx="812" cy="108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Уровень удовлетворённости </a:t>
              </a:r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педагогов. </a:t>
              </a:r>
              <a:endParaRPr lang="ru-RU" sz="1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Text Box 9"/>
          <p:cNvGrpSpPr>
            <a:grpSpLocks/>
          </p:cNvGrpSpPr>
          <p:nvPr/>
        </p:nvGrpSpPr>
        <p:grpSpPr bwMode="auto">
          <a:xfrm>
            <a:off x="5851525" y="4572008"/>
            <a:ext cx="1470025" cy="1500180"/>
            <a:chOff x="3686" y="2738"/>
            <a:chExt cx="926" cy="1087"/>
          </a:xfrm>
        </p:grpSpPr>
        <p:pic>
          <p:nvPicPr>
            <p:cNvPr id="26664" name="Text Box 9"/>
            <p:cNvPicPr>
              <a:picLocks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686" y="2738"/>
              <a:ext cx="926" cy="1079"/>
            </a:xfrm>
            <a:prstGeom prst="rect">
              <a:avLst/>
            </a:prstGeom>
            <a:noFill/>
          </p:spPr>
        </p:pic>
        <p:sp>
          <p:nvSpPr>
            <p:cNvPr id="26665" name="Text Box 41"/>
            <p:cNvSpPr txBox="1">
              <a:spLocks noChangeArrowheads="1"/>
            </p:cNvSpPr>
            <p:nvPr/>
          </p:nvSpPr>
          <p:spPr bwMode="auto">
            <a:xfrm>
              <a:off x="3690" y="2790"/>
              <a:ext cx="747" cy="103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Удовлетворённость </a:t>
              </a: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родителей, </a:t>
              </a:r>
              <a:endParaRPr lang="ru-RU" sz="12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учащихся. </a:t>
              </a:r>
              <a:endParaRPr lang="ru-RU" sz="1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Text Box 9"/>
          <p:cNvGrpSpPr>
            <a:grpSpLocks/>
          </p:cNvGrpSpPr>
          <p:nvPr/>
        </p:nvGrpSpPr>
        <p:grpSpPr bwMode="auto">
          <a:xfrm>
            <a:off x="6894513" y="4500570"/>
            <a:ext cx="1511300" cy="1571618"/>
            <a:chOff x="4343" y="2696"/>
            <a:chExt cx="952" cy="1129"/>
          </a:xfrm>
        </p:grpSpPr>
        <p:pic>
          <p:nvPicPr>
            <p:cNvPr id="26667" name="Text Box 9"/>
            <p:cNvPicPr>
              <a:picLocks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343" y="2696"/>
              <a:ext cx="952" cy="1121"/>
            </a:xfrm>
            <a:prstGeom prst="rect">
              <a:avLst/>
            </a:prstGeom>
            <a:noFill/>
          </p:spPr>
        </p:pic>
        <p:sp>
          <p:nvSpPr>
            <p:cNvPr id="26668" name="Text Box 44"/>
            <p:cNvSpPr txBox="1">
              <a:spLocks noChangeArrowheads="1"/>
            </p:cNvSpPr>
            <p:nvPr/>
          </p:nvSpPr>
          <p:spPr bwMode="auto">
            <a:xfrm>
              <a:off x="4410" y="2696"/>
              <a:ext cx="810" cy="1129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200" b="1" dirty="0" smtClean="0">
                  <a:solidFill>
                    <a:srgbClr val="254061"/>
                  </a:solidFill>
                  <a:latin typeface="Calibri" pitchFamily="34" charset="0"/>
                </a:rPr>
                <a:t> </a:t>
              </a: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Восприятие и оценка ОУ обществом </a:t>
              </a:r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. </a:t>
              </a:r>
              <a:endParaRPr lang="ru-RU" sz="12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42" name="AutoShape 18"/>
          <p:cNvSpPr>
            <a:spLocks noChangeArrowheads="1"/>
          </p:cNvSpPr>
          <p:nvPr/>
        </p:nvSpPr>
        <p:spPr bwMode="auto">
          <a:xfrm rot="5400000">
            <a:off x="6536531" y="5107782"/>
            <a:ext cx="2928937" cy="571500"/>
          </a:xfrm>
          <a:prstGeom prst="curvedDownArrow">
            <a:avLst>
              <a:gd name="adj1" fmla="val 55729"/>
              <a:gd name="adj2" fmla="val 298148"/>
              <a:gd name="adj3" fmla="val 74237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Стрелка вниз 44"/>
          <p:cNvSpPr/>
          <p:nvPr/>
        </p:nvSpPr>
        <p:spPr>
          <a:xfrm>
            <a:off x="4357686" y="3571876"/>
            <a:ext cx="500065" cy="317500"/>
          </a:xfrm>
          <a:prstGeom prst="down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2" name="Text Box 9"/>
          <p:cNvGrpSpPr>
            <a:grpSpLocks/>
          </p:cNvGrpSpPr>
          <p:nvPr/>
        </p:nvGrpSpPr>
        <p:grpSpPr bwMode="auto">
          <a:xfrm>
            <a:off x="1468439" y="4429132"/>
            <a:ext cx="2174868" cy="1643056"/>
            <a:chOff x="925" y="2650"/>
            <a:chExt cx="1437" cy="1175"/>
          </a:xfrm>
        </p:grpSpPr>
        <p:pic>
          <p:nvPicPr>
            <p:cNvPr id="26673" name="Text Box 9"/>
            <p:cNvPicPr>
              <a:picLocks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925" y="2650"/>
              <a:ext cx="1437" cy="1167"/>
            </a:xfrm>
            <a:prstGeom prst="rect">
              <a:avLst/>
            </a:prstGeom>
            <a:noFill/>
          </p:spPr>
        </p:pic>
        <p:sp>
          <p:nvSpPr>
            <p:cNvPr id="26674" name="Text Box 50"/>
            <p:cNvSpPr txBox="1">
              <a:spLocks noChangeArrowheads="1"/>
            </p:cNvSpPr>
            <p:nvPr/>
          </p:nvSpPr>
          <p:spPr bwMode="auto">
            <a:xfrm>
              <a:off x="946" y="2701"/>
              <a:ext cx="1278" cy="1124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200" b="1" dirty="0" smtClean="0">
                  <a:solidFill>
                    <a:srgbClr val="25406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Базовые показатели деятельности ОУ (</a:t>
              </a:r>
              <a:r>
                <a:rPr lang="ru-RU" sz="1200" b="1" dirty="0" err="1">
                  <a:latin typeface="Times New Roman" pitchFamily="18" charset="0"/>
                  <a:cs typeface="Times New Roman" pitchFamily="18" charset="0"/>
                </a:rPr>
                <a:t>аккредитационные</a:t>
              </a: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и лицензионные показатели</a:t>
              </a:r>
              <a:r>
                <a:rPr lang="ru-RU" sz="1200" b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Text Box 9"/>
          <p:cNvGrpSpPr>
            <a:grpSpLocks/>
          </p:cNvGrpSpPr>
          <p:nvPr/>
        </p:nvGrpSpPr>
        <p:grpSpPr bwMode="auto">
          <a:xfrm>
            <a:off x="3286116" y="4572008"/>
            <a:ext cx="1444625" cy="1428478"/>
            <a:chOff x="2170" y="2681"/>
            <a:chExt cx="910" cy="1144"/>
          </a:xfrm>
        </p:grpSpPr>
        <p:pic>
          <p:nvPicPr>
            <p:cNvPr id="26676" name="Text Box 9"/>
            <p:cNvPicPr>
              <a:picLocks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70" y="2738"/>
              <a:ext cx="910" cy="1079"/>
            </a:xfrm>
            <a:prstGeom prst="rect">
              <a:avLst/>
            </a:prstGeom>
            <a:noFill/>
          </p:spPr>
        </p:pic>
        <p:sp>
          <p:nvSpPr>
            <p:cNvPr id="26677" name="Text Box 53"/>
            <p:cNvSpPr txBox="1">
              <a:spLocks noChangeArrowheads="1"/>
            </p:cNvSpPr>
            <p:nvPr/>
          </p:nvSpPr>
          <p:spPr bwMode="auto">
            <a:xfrm>
              <a:off x="2250" y="2681"/>
              <a:ext cx="765" cy="1144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glow rad="101600">
                <a:schemeClr val="accent3">
                  <a:lumMod val="20000"/>
                  <a:lumOff val="80000"/>
                  <a:alpha val="60000"/>
                </a:schemeClr>
              </a:glow>
            </a:effectLst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ru-RU" sz="1200" b="1" dirty="0" smtClean="0">
                  <a:latin typeface="Times New Roman" pitchFamily="18" charset="0"/>
                  <a:cs typeface="Times New Roman" pitchFamily="18" charset="0"/>
                </a:rPr>
                <a:t>Уровень </a:t>
              </a:r>
              <a:r>
                <a:rPr lang="ru-RU" sz="1200" b="1" dirty="0" err="1">
                  <a:latin typeface="Times New Roman" pitchFamily="18" charset="0"/>
                  <a:cs typeface="Times New Roman" pitchFamily="18" charset="0"/>
                </a:rPr>
                <a:t>внутришкольной</a:t>
              </a: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 системы управления качеством образования  </a:t>
              </a:r>
            </a:p>
          </p:txBody>
        </p:sp>
      </p:grpSp>
      <p:sp>
        <p:nvSpPr>
          <p:cNvPr id="26687" name="Text Box 62"/>
          <p:cNvSpPr txBox="1">
            <a:spLocks noChangeArrowheads="1"/>
          </p:cNvSpPr>
          <p:nvPr/>
        </p:nvSpPr>
        <p:spPr bwMode="auto">
          <a:xfrm rot="16200000">
            <a:off x="-485808" y="4733471"/>
            <a:ext cx="2500313" cy="89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endParaRPr lang="ru-RU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1039" name="AutoShape 15"/>
          <p:cNvSpPr>
            <a:spLocks noChangeArrowheads="1"/>
          </p:cNvSpPr>
          <p:nvPr/>
        </p:nvSpPr>
        <p:spPr bwMode="auto">
          <a:xfrm>
            <a:off x="185738" y="1071563"/>
            <a:ext cx="957238" cy="3500445"/>
          </a:xfrm>
          <a:prstGeom prst="curvedRightArrow">
            <a:avLst>
              <a:gd name="adj1" fmla="val 10789"/>
              <a:gd name="adj2" fmla="val 101468"/>
              <a:gd name="adj3" fmla="val 22523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7" name="Прямая со стрелкой 36"/>
          <p:cNvCxnSpPr/>
          <p:nvPr/>
        </p:nvCxnSpPr>
        <p:spPr>
          <a:xfrm rot="10800000" flipV="1">
            <a:off x="1071538" y="4286254"/>
            <a:ext cx="3286148" cy="285753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10800000" flipV="1">
            <a:off x="3929064" y="4286255"/>
            <a:ext cx="500061" cy="21430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65" idx="2"/>
          </p:cNvCxnSpPr>
          <p:nvPr/>
        </p:nvCxnSpPr>
        <p:spPr>
          <a:xfrm rot="16200000" flipH="1">
            <a:off x="4679144" y="4179086"/>
            <a:ext cx="285756" cy="500091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4857752" y="4286256"/>
            <a:ext cx="1214446" cy="285752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5214942" y="4286256"/>
            <a:ext cx="2071702" cy="214314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0" name="AutoShape 18"/>
          <p:cNvSpPr>
            <a:spLocks noChangeArrowheads="1"/>
          </p:cNvSpPr>
          <p:nvPr/>
        </p:nvSpPr>
        <p:spPr bwMode="auto">
          <a:xfrm rot="15999737">
            <a:off x="-940811" y="4407304"/>
            <a:ext cx="2953159" cy="901131"/>
          </a:xfrm>
          <a:prstGeom prst="curvedDownArrow">
            <a:avLst>
              <a:gd name="adj1" fmla="val 28575"/>
              <a:gd name="adj2" fmla="val 129450"/>
              <a:gd name="adj3" fmla="val 29722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Text Box 24"/>
          <p:cNvSpPr txBox="1">
            <a:spLocks noChangeArrowheads="1"/>
          </p:cNvSpPr>
          <p:nvPr/>
        </p:nvSpPr>
        <p:spPr bwMode="auto">
          <a:xfrm>
            <a:off x="1285852" y="3929066"/>
            <a:ext cx="6572250" cy="3571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 cmpd="sng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 е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у л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т а т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rot="10800000" flipV="1">
            <a:off x="3357554" y="4357694"/>
            <a:ext cx="500062" cy="142875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82813" b="79167"/>
          <a:stretch>
            <a:fillRect/>
          </a:stretch>
        </p:blipFill>
        <p:spPr bwMode="auto">
          <a:xfrm>
            <a:off x="7572396" y="0"/>
            <a:ext cx="1571604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28596" y="214290"/>
            <a:ext cx="75724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Организационная структура УКО</a:t>
            </a:r>
            <a:endParaRPr lang="ru-RU" sz="3200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452442" y="0"/>
            <a:ext cx="9882226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14346" y="785794"/>
            <a:ext cx="9358346" cy="6072206"/>
          </a:xfrm>
        </p:spPr>
        <p:txBody>
          <a:bodyPr>
            <a:normAutofit fontScale="47500" lnSpcReduction="20000"/>
          </a:bodyPr>
          <a:lstStyle/>
          <a:p>
            <a:pPr algn="just"/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4500" u="sng" dirty="0" smtClean="0">
                <a:latin typeface="Times New Roman" pitchFamily="18" charset="0"/>
                <a:cs typeface="Times New Roman" pitchFamily="18" charset="0"/>
              </a:rPr>
              <a:t>Администрация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формирует концептуальные подходы к оценке качества образования, обеспечивает реализацию процедур контроля и оценки качества образования, координирует работу различных структур, деятельность которых связана с вопросами оценки качества образования, определяет состояние и тенденции развития школьного образования, принимает управленческие решения по совершенствованию качества образования.</a:t>
            </a:r>
          </a:p>
          <a:p>
            <a:pPr algn="just">
              <a:buNone/>
            </a:pPr>
            <a:r>
              <a:rPr lang="ru-RU" sz="4500" u="sng" dirty="0" smtClean="0">
                <a:latin typeface="Times New Roman" pitchFamily="18" charset="0"/>
                <a:cs typeface="Times New Roman" pitchFamily="18" charset="0"/>
              </a:rPr>
              <a:t>Методические объединения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обеспечивают помощь отдельным педагогам в формировании собственных систем оценки качества обучения и воспитания, проводят экспертизу индивидуальных систем оценки качества образования, используемых учителями.</a:t>
            </a:r>
          </a:p>
          <a:p>
            <a:pPr algn="just">
              <a:buNone/>
            </a:pPr>
            <a:r>
              <a:rPr lang="ru-RU" sz="4500" u="sng" dirty="0" smtClean="0">
                <a:latin typeface="Times New Roman" pitchFamily="18" charset="0"/>
                <a:cs typeface="Times New Roman" pitchFamily="18" charset="0"/>
              </a:rPr>
              <a:t>Педсовет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 рассматривает и утверждает концептуальные подходы к оценке качества образования, процедуры контроля и оценки качества образования, тенденции развития школьного образования,  пути совершенствования качества образования.</a:t>
            </a:r>
          </a:p>
          <a:p>
            <a:pPr algn="just">
              <a:buNone/>
            </a:pPr>
            <a:r>
              <a:rPr lang="ru-RU" sz="4500" u="sng" dirty="0" smtClean="0">
                <a:latin typeface="Times New Roman" pitchFamily="18" charset="0"/>
                <a:cs typeface="Times New Roman" pitchFamily="18" charset="0"/>
              </a:rPr>
              <a:t>Совет родителей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 участвует в обсуждении и в оценке продуктивности образовательных программ, корректировке образовательного процесса.</a:t>
            </a:r>
          </a:p>
          <a:p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285728"/>
            <a:ext cx="8072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Распределение функций по управлению качеством образовани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90500" y="0"/>
            <a:ext cx="93345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2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Принципы управления качеством образования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8929718" cy="5357850"/>
          </a:xfrm>
        </p:spPr>
        <p:txBody>
          <a:bodyPr>
            <a:noAutofit/>
          </a:bodyPr>
          <a:lstStyle/>
          <a:p>
            <a:endParaRPr lang="ru-RU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b="1" u="sng" dirty="0" err="1" smtClean="0">
                <a:latin typeface="Times New Roman" pitchFamily="18" charset="0"/>
                <a:cs typeface="Times New Roman" pitchFamily="18" charset="0"/>
              </a:rPr>
              <a:t>Партисипативность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предполагает широкое участие всех субъектов образовательной деятельности в подготовке, обсуждении, принятии и реализации управленческих решений в области качества. Данный принцип проявляется в общественно-государственном характере управления (педагогический совет).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основе </a:t>
            </a:r>
            <a:r>
              <a:rPr lang="ru-RU" sz="1400" b="1" u="sng" dirty="0" err="1" smtClean="0">
                <a:latin typeface="Times New Roman" pitchFamily="18" charset="0"/>
                <a:cs typeface="Times New Roman" pitchFamily="18" charset="0"/>
              </a:rPr>
              <a:t>рефлексивности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лежат постоянные самооценка, самоанализ и самоконтроль профессиональной деятельности, позволяющие отслеживать качество образования.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Принцип </a:t>
            </a:r>
            <a:r>
              <a:rPr lang="ru-RU" sz="1400" b="1" u="sng" dirty="0" err="1" smtClean="0">
                <a:latin typeface="Times New Roman" pitchFamily="18" charset="0"/>
                <a:cs typeface="Times New Roman" pitchFamily="18" charset="0"/>
              </a:rPr>
              <a:t>дуальности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отражает направленность управленческой деятельности на реализацию двух групп целей - нормативных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(закрепленных в государственном образовательном стандарте и других нормативных документах) и маркетинговых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(определяемых особенностями образовательной системы и требованиями разных образовательных услуг).</a:t>
            </a:r>
          </a:p>
          <a:p>
            <a:pPr>
              <a:buNone/>
            </a:pP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Комплексность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предполагает всесторонний анализ всей совокупности условий образовательной деятельности, обеспечивающей как качество процесса, так и качество достигнутых результатов.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основе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объективности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лежит возможность и необходимость точных и обоснованных измерений объектов качества образования. </a:t>
            </a:r>
          </a:p>
          <a:p>
            <a:pPr>
              <a:buNone/>
            </a:pP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Преемственность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отражает необходимость установления соответствия между образовательными программами, реализуемыми на различных этапах обучения. </a:t>
            </a:r>
          </a:p>
          <a:p>
            <a:pPr>
              <a:buNone/>
            </a:pP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Опережение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предполагает учет тенденций развития образовательной системы, изменений внешних и внутренних условий осуществления образовательной деятельности, прогнозирование возникающих проблем и своевременное принятие управленческих решений по их предупреждению.</a:t>
            </a:r>
          </a:p>
          <a:p>
            <a:pPr>
              <a:buNone/>
            </a:pP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Перспективность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предусматривает направленность на решение актуальных и долгосрочных задач развития образования.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15370" cy="857232"/>
          </a:xfrm>
        </p:spPr>
        <p:txBody>
          <a:bodyPr>
            <a:normAutofit fontScale="90000"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Внутришкольная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система оценки качества образования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214422"/>
          <a:ext cx="8229600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14414" y="185736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1571612"/>
            <a:ext cx="2500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Образовательные результаты</a:t>
            </a:r>
          </a:p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596" y="2285992"/>
            <a:ext cx="2571768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предметные и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надпредметные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компетентности;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596" y="3286124"/>
            <a:ext cx="2571768" cy="9286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ключевые  компетентности;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8596" y="4286256"/>
            <a:ext cx="2571768" cy="12858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адаптационный потенциал (социализация,            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самореализации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самовыражение).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43240" y="1500174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Образовательные  условия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86116" y="2143116"/>
            <a:ext cx="2428892" cy="3571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кадровый ресурс;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86116" y="2643182"/>
            <a:ext cx="2286016" cy="5715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материально-техническая база;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86116" y="3286124"/>
            <a:ext cx="2428892" cy="5715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общеобразовательная программа;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000760" y="5214950"/>
            <a:ext cx="2571768" cy="64294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действенность плана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внутришкольного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контроля.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15074" y="1500174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Образовательный  процесс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857884" y="2428868"/>
            <a:ext cx="2928958" cy="10001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современных образовательных методов,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приемов,                    технологий, подходов;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929322" y="3500438"/>
            <a:ext cx="2571768" cy="5000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мотивация педагогов;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000760" y="4214818"/>
            <a:ext cx="2571768" cy="8572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мотивация учащихся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образовательной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деятельности;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214678" y="4071942"/>
            <a:ext cx="2500330" cy="9286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информационно-методические  и учебно-дидактические ресурсы;</a:t>
            </a:r>
          </a:p>
        </p:txBody>
      </p:sp>
      <p:sp>
        <p:nvSpPr>
          <p:cNvPr id="20" name="Правая фигурная скобка 19"/>
          <p:cNvSpPr/>
          <p:nvPr/>
        </p:nvSpPr>
        <p:spPr>
          <a:xfrm rot="5400000">
            <a:off x="5857883" y="4572009"/>
            <a:ext cx="357191" cy="3357586"/>
          </a:xfrm>
          <a:prstGeom prst="rightBrace">
            <a:avLst>
              <a:gd name="adj1" fmla="val 53194"/>
              <a:gd name="adj2" fmla="val 50000"/>
            </a:avLst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4357686" y="635795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Образовательная среда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углом вверх 22"/>
          <p:cNvSpPr/>
          <p:nvPr/>
        </p:nvSpPr>
        <p:spPr>
          <a:xfrm flipH="1">
            <a:off x="2071670" y="6000768"/>
            <a:ext cx="2214578" cy="642942"/>
          </a:xfrm>
          <a:prstGeom prst="bentUpArrow">
            <a:avLst>
              <a:gd name="adj1" fmla="val 16467"/>
              <a:gd name="adj2" fmla="val 25000"/>
              <a:gd name="adj3" fmla="val 36378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3286116" y="5143512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взаимодействие со средой.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357142"/>
          <a:ext cx="8229600" cy="6500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786050" y="1857364"/>
            <a:ext cx="4786346" cy="571504"/>
          </a:xfrm>
          <a:prstGeom prst="round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20000"/>
                  <a:lumOff val="80000"/>
                  <a:alpha val="38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Профессиональная квалификация учителя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86050" y="5500702"/>
            <a:ext cx="4929222" cy="500066"/>
          </a:xfrm>
          <a:prstGeom prst="round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20000"/>
                  <a:lumOff val="80000"/>
                  <a:alpha val="38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Материально-техническая база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86050" y="2500306"/>
            <a:ext cx="4857784" cy="571504"/>
          </a:xfrm>
          <a:prstGeom prst="round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20000"/>
                  <a:lumOff val="80000"/>
                  <a:alpha val="38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Ключевые компетентности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86050" y="1142984"/>
            <a:ext cx="4786346" cy="642942"/>
          </a:xfrm>
          <a:prstGeom prst="round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20000"/>
                  <a:lumOff val="80000"/>
                  <a:alpha val="38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Общеобразовательная программа 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1214422"/>
          <a:ext cx="82296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85786" y="171606"/>
            <a:ext cx="70723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Внешняя оценка качества образования 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(общественная экспертиза и внешний аудит)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357166"/>
            <a:ext cx="57864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Управление кадровым ресурсом</a:t>
            </a:r>
            <a:endParaRPr lang="ru-RU" sz="2400" b="1" dirty="0"/>
          </a:p>
        </p:txBody>
      </p:sp>
      <p:graphicFrame>
        <p:nvGraphicFramePr>
          <p:cNvPr id="6" name="Содержимое 3"/>
          <p:cNvGraphicFramePr>
            <a:graphicFrameLocks/>
          </p:cNvGraphicFramePr>
          <p:nvPr/>
        </p:nvGraphicFramePr>
        <p:xfrm>
          <a:off x="142844" y="1214422"/>
          <a:ext cx="8543956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6215074" y="4714884"/>
            <a:ext cx="2214578" cy="1285884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профессионального совершенствования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143768" y="1357298"/>
            <a:ext cx="1785950" cy="1428760"/>
          </a:xfrm>
          <a:prstGeom prst="round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результативности профессиональной деятельности учителя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6643702" y="1571612"/>
            <a:ext cx="428628" cy="142876"/>
          </a:xfrm>
          <a:prstGeom prst="line">
            <a:avLst/>
          </a:prstGeom>
          <a:ln w="127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6643702" y="2071678"/>
            <a:ext cx="428628" cy="214314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 flipH="1" flipV="1">
            <a:off x="4179091" y="3964785"/>
            <a:ext cx="1285884" cy="1071570"/>
          </a:xfrm>
          <a:prstGeom prst="line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8" idx="2"/>
          </p:cNvCxnSpPr>
          <p:nvPr/>
        </p:nvCxnSpPr>
        <p:spPr>
          <a:xfrm rot="5400000">
            <a:off x="7161627" y="2268134"/>
            <a:ext cx="357192" cy="1393041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7" idx="0"/>
          </p:cNvCxnSpPr>
          <p:nvPr/>
        </p:nvCxnSpPr>
        <p:spPr>
          <a:xfrm rot="16200000" flipH="1">
            <a:off x="7125910" y="4518431"/>
            <a:ext cx="214312" cy="178593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35793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Характеристика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педкадров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071546"/>
            <a:ext cx="7931224" cy="1857388"/>
          </a:xfrm>
        </p:spPr>
        <p:txBody>
          <a:bodyPr>
            <a:normAutofit fontScale="55000" lnSpcReduction="20000"/>
          </a:bodyPr>
          <a:lstStyle/>
          <a:p>
            <a:r>
              <a:rPr lang="ru-RU" dirty="0"/>
              <a:t>Общее количество педагогических работников – 26 человек, из них – 2 руководящих работника, педагог – психолог, социальный педагог. Высшее профессиональное образование имеют 26 педагогов. Это – 100 %. Высшую квалификационную категорию имеют 7 педагогов (27 %), 1 категорию  – 19 чел. (73%) . На курсах повышения квалификации и переподготовки кадров обучились 100 % учителей.</a:t>
            </a:r>
          </a:p>
          <a:p>
            <a:r>
              <a:rPr lang="ru-RU" dirty="0"/>
              <a:t>Средний возраст педагогов – 40 лет. </a:t>
            </a:r>
          </a:p>
          <a:p>
            <a:pPr marL="0" lv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71600" y="2857496"/>
            <a:ext cx="81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На конкурсе «Учитель года 2020» участвовала </a:t>
            </a:r>
            <a:r>
              <a:rPr lang="ru-RU" sz="1600" dirty="0" smtClean="0"/>
              <a:t>учитель башкирского языка и литературы </a:t>
            </a:r>
            <a:r>
              <a:rPr lang="ru-RU" sz="1600" dirty="0" err="1" smtClean="0"/>
              <a:t>Исхакова</a:t>
            </a:r>
            <a:r>
              <a:rPr lang="ru-RU" sz="1600" dirty="0" smtClean="0"/>
              <a:t> </a:t>
            </a:r>
            <a:r>
              <a:rPr lang="ru-RU" sz="1600" dirty="0"/>
              <a:t>Д.А. и заняла почетное призовое </a:t>
            </a:r>
            <a:r>
              <a:rPr lang="ru-RU" sz="1600" dirty="0" smtClean="0"/>
              <a:t>место!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08520" y="116633"/>
            <a:ext cx="9144000" cy="673749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00166" y="500042"/>
            <a:ext cx="628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Анализ контингента обучающихся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1357298"/>
            <a:ext cx="78581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00810" y="3021933"/>
          <a:ext cx="6342380" cy="16824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5595">
                  <a:extLst>
                    <a:ext uri="{9D8B030D-6E8A-4147-A177-3AD203B41FA5}">
                      <a16:colId xmlns:a16="http://schemas.microsoft.com/office/drawing/2014/main" xmlns="" val="1226918853"/>
                    </a:ext>
                  </a:extLst>
                </a:gridCol>
                <a:gridCol w="1585595">
                  <a:extLst>
                    <a:ext uri="{9D8B030D-6E8A-4147-A177-3AD203B41FA5}">
                      <a16:colId xmlns:a16="http://schemas.microsoft.com/office/drawing/2014/main" xmlns="" val="874542558"/>
                    </a:ext>
                  </a:extLst>
                </a:gridCol>
                <a:gridCol w="1585595">
                  <a:extLst>
                    <a:ext uri="{9D8B030D-6E8A-4147-A177-3AD203B41FA5}">
                      <a16:colId xmlns:a16="http://schemas.microsoft.com/office/drawing/2014/main" xmlns="" val="3839169837"/>
                    </a:ext>
                  </a:extLst>
                </a:gridCol>
                <a:gridCol w="1585595">
                  <a:extLst>
                    <a:ext uri="{9D8B030D-6E8A-4147-A177-3AD203B41FA5}">
                      <a16:colId xmlns:a16="http://schemas.microsoft.com/office/drawing/2014/main" xmlns="" val="16214769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Показатели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2018 –2019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 –2020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2020–2021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29462218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учащихся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134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139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139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992078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классов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80224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отличников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597612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Качество знаний по школе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51%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51%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58%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748264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Успеваемость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100 %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100 %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100 %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07019874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00810" y="3021933"/>
          <a:ext cx="6342380" cy="16824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5595">
                  <a:extLst>
                    <a:ext uri="{9D8B030D-6E8A-4147-A177-3AD203B41FA5}">
                      <a16:colId xmlns:a16="http://schemas.microsoft.com/office/drawing/2014/main" xmlns="" val="3427034"/>
                    </a:ext>
                  </a:extLst>
                </a:gridCol>
                <a:gridCol w="1585595">
                  <a:extLst>
                    <a:ext uri="{9D8B030D-6E8A-4147-A177-3AD203B41FA5}">
                      <a16:colId xmlns:a16="http://schemas.microsoft.com/office/drawing/2014/main" xmlns="" val="2627210540"/>
                    </a:ext>
                  </a:extLst>
                </a:gridCol>
                <a:gridCol w="1585595">
                  <a:extLst>
                    <a:ext uri="{9D8B030D-6E8A-4147-A177-3AD203B41FA5}">
                      <a16:colId xmlns:a16="http://schemas.microsoft.com/office/drawing/2014/main" xmlns="" val="1292925278"/>
                    </a:ext>
                  </a:extLst>
                </a:gridCol>
                <a:gridCol w="1585595">
                  <a:extLst>
                    <a:ext uri="{9D8B030D-6E8A-4147-A177-3AD203B41FA5}">
                      <a16:colId xmlns:a16="http://schemas.microsoft.com/office/drawing/2014/main" xmlns="" val="9076702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Показатели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2018 –2019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 –2020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2020–2021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8608449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учащихся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60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56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47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362668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>
                          <a:effectLst/>
                        </a:rPr>
                        <a:t>Количество классов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302788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отличников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750394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Качество знаний по школе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r>
                        <a:rPr lang="en-US" sz="1200">
                          <a:effectLst/>
                        </a:rPr>
                        <a:t>8</a:t>
                      </a:r>
                      <a:r>
                        <a:rPr lang="ru-RU" sz="1200">
                          <a:effectLst/>
                        </a:rPr>
                        <a:t>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47%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>
                          <a:effectLst/>
                        </a:rPr>
                        <a:t>54</a:t>
                      </a:r>
                      <a:r>
                        <a:rPr lang="ru-RU" sz="1200">
                          <a:effectLst/>
                        </a:rPr>
                        <a:t>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590689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Успеваемость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100 %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100 %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>
                          <a:effectLst/>
                        </a:rPr>
                        <a:t>100 %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58750535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400809" y="2431479"/>
            <a:ext cx="91433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Филиал ООШ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Д.Сакмар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58058881"/>
              </p:ext>
            </p:extLst>
          </p:nvPr>
        </p:nvGraphicFramePr>
        <p:xfrm>
          <a:off x="642910" y="1932153"/>
          <a:ext cx="7673508" cy="37290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8377">
                  <a:extLst>
                    <a:ext uri="{9D8B030D-6E8A-4147-A177-3AD203B41FA5}">
                      <a16:colId xmlns:a16="http://schemas.microsoft.com/office/drawing/2014/main" xmlns="" val="2235594212"/>
                    </a:ext>
                  </a:extLst>
                </a:gridCol>
                <a:gridCol w="1918377">
                  <a:extLst>
                    <a:ext uri="{9D8B030D-6E8A-4147-A177-3AD203B41FA5}">
                      <a16:colId xmlns:a16="http://schemas.microsoft.com/office/drawing/2014/main" xmlns="" val="1377079979"/>
                    </a:ext>
                  </a:extLst>
                </a:gridCol>
                <a:gridCol w="1918377">
                  <a:extLst>
                    <a:ext uri="{9D8B030D-6E8A-4147-A177-3AD203B41FA5}">
                      <a16:colId xmlns:a16="http://schemas.microsoft.com/office/drawing/2014/main" xmlns="" val="2938623411"/>
                    </a:ext>
                  </a:extLst>
                </a:gridCol>
                <a:gridCol w="1918377">
                  <a:extLst>
                    <a:ext uri="{9D8B030D-6E8A-4147-A177-3AD203B41FA5}">
                      <a16:colId xmlns:a16="http://schemas.microsoft.com/office/drawing/2014/main" xmlns="" val="4004439593"/>
                    </a:ext>
                  </a:extLst>
                </a:gridCol>
              </a:tblGrid>
              <a:tr h="458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Показатели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2018 –2019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2019 –2020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2020–2021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174100391"/>
                  </a:ext>
                </a:extLst>
              </a:tr>
              <a:tr h="458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учащихся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>
                          <a:effectLst/>
                        </a:rPr>
                        <a:t>134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139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139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17815026"/>
                  </a:ext>
                </a:extLst>
              </a:tr>
              <a:tr h="458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классов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80349100"/>
                  </a:ext>
                </a:extLst>
              </a:tr>
              <a:tr h="946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Количество отличников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01821950"/>
                  </a:ext>
                </a:extLst>
              </a:tr>
              <a:tr h="946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Качество знаний по школе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51%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>
                          <a:effectLst/>
                        </a:rPr>
                        <a:t>51%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58%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59291918"/>
                  </a:ext>
                </a:extLst>
              </a:tr>
              <a:tr h="458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Успеваемость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100 %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100 %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>
                          <a:effectLst/>
                        </a:rPr>
                        <a:t>100 %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1964749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08520" y="116633"/>
            <a:ext cx="9144000" cy="673749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00166" y="500042"/>
            <a:ext cx="628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Результаты ВОШ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1357298"/>
            <a:ext cx="78581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400809" y="2431479"/>
            <a:ext cx="91433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Филиал ООШ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Д.Сакмар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06121720"/>
              </p:ext>
            </p:extLst>
          </p:nvPr>
        </p:nvGraphicFramePr>
        <p:xfrm>
          <a:off x="642910" y="1932153"/>
          <a:ext cx="7673508" cy="13769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8377">
                  <a:extLst>
                    <a:ext uri="{9D8B030D-6E8A-4147-A177-3AD203B41FA5}">
                      <a16:colId xmlns:a16="http://schemas.microsoft.com/office/drawing/2014/main" xmlns="" val="2235594212"/>
                    </a:ext>
                  </a:extLst>
                </a:gridCol>
                <a:gridCol w="1918377">
                  <a:extLst>
                    <a:ext uri="{9D8B030D-6E8A-4147-A177-3AD203B41FA5}">
                      <a16:colId xmlns:a16="http://schemas.microsoft.com/office/drawing/2014/main" xmlns="" val="1377079979"/>
                    </a:ext>
                  </a:extLst>
                </a:gridCol>
                <a:gridCol w="1918377">
                  <a:extLst>
                    <a:ext uri="{9D8B030D-6E8A-4147-A177-3AD203B41FA5}">
                      <a16:colId xmlns:a16="http://schemas.microsoft.com/office/drawing/2014/main" xmlns="" val="2938623411"/>
                    </a:ext>
                  </a:extLst>
                </a:gridCol>
                <a:gridCol w="1918377">
                  <a:extLst>
                    <a:ext uri="{9D8B030D-6E8A-4147-A177-3AD203B41FA5}">
                      <a16:colId xmlns:a16="http://schemas.microsoft.com/office/drawing/2014/main" xmlns="" val="4004439593"/>
                    </a:ext>
                  </a:extLst>
                </a:gridCol>
              </a:tblGrid>
              <a:tr h="458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>
                          <a:effectLst/>
                        </a:rPr>
                        <a:t>Показатели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2018 –2019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2019 –2020 </a:t>
                      </a:r>
                      <a:r>
                        <a:rPr lang="ru-RU" sz="1200" dirty="0" err="1">
                          <a:effectLst/>
                        </a:rPr>
                        <a:t>уч.год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2020–2021 уч.год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174100391"/>
                  </a:ext>
                </a:extLst>
              </a:tr>
              <a:tr h="458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Победители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17815026"/>
                  </a:ext>
                </a:extLst>
              </a:tr>
              <a:tr h="458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Призёры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80349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0697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Сравнительная таблица успеваемости в начальной школе (1-4 классы)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011550" cy="3858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472"/>
                <a:gridCol w="333818"/>
                <a:gridCol w="530100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</a:tblGrid>
              <a:tr h="370840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 gridSpan="2">
                  <a:txBody>
                    <a:bodyPr/>
                    <a:lstStyle/>
                    <a:p>
                      <a:pPr marR="1778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2016/2017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87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2017/2018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71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2018/2019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87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2019/2020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2020/2021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0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Всего обучающихся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Кол-во аттестованных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Отличников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8,9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Хорошистов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53,5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44,7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С одной «3»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4,6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Неуспевающих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05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05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222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% качества знаний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% успеваемости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 anchor="ctr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 anchor="ctr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/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52070" marT="444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71598" y="1412774"/>
          <a:ext cx="7200804" cy="3960441"/>
        </p:xfrm>
        <a:graphic>
          <a:graphicData uri="http://schemas.openxmlformats.org/drawingml/2006/table">
            <a:tbl>
              <a:tblPr/>
              <a:tblGrid>
                <a:gridCol w="1787614"/>
                <a:gridCol w="538516"/>
                <a:gridCol w="538516"/>
                <a:gridCol w="541701"/>
                <a:gridCol w="541701"/>
                <a:gridCol w="541701"/>
                <a:gridCol w="541701"/>
                <a:gridCol w="541701"/>
                <a:gridCol w="541701"/>
                <a:gridCol w="542976"/>
                <a:gridCol w="542976"/>
              </a:tblGrid>
              <a:tr h="440049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R="1778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2016/2017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87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2017/2018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71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2018/2019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87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2019/2020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2020/2021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0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0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Всего обучающихся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Отличников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4,6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4,6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Хорошистов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С одной «3»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7,8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Неуспевающих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качества знаний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успеваемости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8677" y="-587006"/>
            <a:ext cx="834664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Сравнительная таблица успеваемости в основной школе (5-9 классы)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43608" y="1052736"/>
          <a:ext cx="6840762" cy="4176459"/>
        </p:xfrm>
        <a:graphic>
          <a:graphicData uri="http://schemas.openxmlformats.org/drawingml/2006/table">
            <a:tbl>
              <a:tblPr/>
              <a:tblGrid>
                <a:gridCol w="1698234"/>
                <a:gridCol w="511589"/>
                <a:gridCol w="511589"/>
                <a:gridCol w="514616"/>
                <a:gridCol w="514616"/>
                <a:gridCol w="514616"/>
                <a:gridCol w="514616"/>
                <a:gridCol w="514616"/>
                <a:gridCol w="514616"/>
                <a:gridCol w="515827"/>
                <a:gridCol w="515827"/>
              </a:tblGrid>
              <a:tr h="464051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R="1778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2016/2017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87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2017/2018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71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2018/2019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87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2019/2020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2020/2021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40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0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Чел.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Всего обучающихся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2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Отличников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9,5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Хорошистов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72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С одной «3»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9,5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Неуспевающих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качества знаний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Calibri"/>
                          <a:cs typeface="Times New Roman"/>
                        </a:rPr>
                        <a:t>% успеваемости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968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03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6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4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41" marR="47029" marT="401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330326" y="-371563"/>
            <a:ext cx="84833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Сравнительная таблица успеваемости в средней школе (10-11 классы)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27584" y="1268760"/>
          <a:ext cx="6864420" cy="3960439"/>
        </p:xfrm>
        <a:graphic>
          <a:graphicData uri="http://schemas.openxmlformats.org/drawingml/2006/table">
            <a:tbl>
              <a:tblPr/>
              <a:tblGrid>
                <a:gridCol w="686442"/>
                <a:gridCol w="686442"/>
                <a:gridCol w="686442"/>
                <a:gridCol w="686442"/>
                <a:gridCol w="686442"/>
                <a:gridCol w="686442"/>
                <a:gridCol w="686442"/>
                <a:gridCol w="686442"/>
                <a:gridCol w="686442"/>
                <a:gridCol w="686442"/>
              </a:tblGrid>
              <a:tr h="45239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Год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выпуска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Основная школа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Средняя школа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492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Перешли в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10-й класс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Школы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Перешли в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10-й класс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другой ОО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Поступили в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профессиональную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Поступили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в ВУЗ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Поступили в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профессиональную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Устроились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на работу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Пошли на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срочную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службу по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призыву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6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6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2019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6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2020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6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2021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57150" marB="5715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-3993194" y="-463897"/>
            <a:ext cx="1075544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       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Востребованность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выпускников.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71601" y="1988842"/>
          <a:ext cx="7128791" cy="3007029"/>
        </p:xfrm>
        <a:graphic>
          <a:graphicData uri="http://schemas.openxmlformats.org/drawingml/2006/table">
            <a:tbl>
              <a:tblPr/>
              <a:tblGrid>
                <a:gridCol w="521061"/>
                <a:gridCol w="820082"/>
                <a:gridCol w="1890197"/>
                <a:gridCol w="1025579"/>
                <a:gridCol w="971501"/>
                <a:gridCol w="566867"/>
                <a:gridCol w="1333504"/>
              </a:tblGrid>
              <a:tr h="8591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rebuchet MS"/>
                          <a:cs typeface="Tahoma"/>
                        </a:rPr>
                        <a:t>Класс</a:t>
                      </a:r>
                      <a:endParaRPr lang="ru-RU" sz="1000" dirty="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Предмет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rebuchet MS"/>
                          <a:cs typeface="Tahoma"/>
                        </a:rPr>
                        <a:t>Учитель</a:t>
                      </a:r>
                      <a:endParaRPr lang="ru-RU" sz="1000" dirty="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Успеваемость-качество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Подтвердили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Повысили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Понизили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5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Биология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Мухамедьянова Г.И.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100-47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5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5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8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6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Биология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Рахматуллина Р.С.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100-40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8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0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2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7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Биология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Мухамедьянова Г.И.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75-16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5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0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7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7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Физика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Кисельникова Г.С.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100-11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1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0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8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11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Биология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Мухамедьянова Г.И.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rebuchet MS"/>
                          <a:cs typeface="Tahoma"/>
                        </a:rPr>
                        <a:t>100-22</a:t>
                      </a:r>
                      <a:endParaRPr lang="ru-RU" sz="1000" dirty="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0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rebuchet MS"/>
                          <a:cs typeface="Tahoma"/>
                        </a:rPr>
                        <a:t>0</a:t>
                      </a:r>
                      <a:endParaRPr lang="ru-RU" sz="100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rebuchet MS"/>
                          <a:cs typeface="Tahoma"/>
                        </a:rPr>
                        <a:t>9</a:t>
                      </a:r>
                      <a:endParaRPr lang="ru-RU" sz="1000" dirty="0">
                        <a:latin typeface="Trebuchet MS"/>
                        <a:ea typeface="Trebuchet MS"/>
                        <a:cs typeface="Tahoma"/>
                      </a:endParaRPr>
                    </a:p>
                  </a:txBody>
                  <a:tcPr marL="63153" marR="6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39597" y="-1033282"/>
            <a:ext cx="8864799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rebuchet MS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rebuchet MS" pitchFamily="34" charset="0"/>
                <a:cs typeface="Times New Roman" pitchFamily="18" charset="0"/>
              </a:rPr>
              <a:t>Результаты Всероссийских проверочных работ 2021 года в качестве базового значения для последующего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rebuchet MS" pitchFamily="34" charset="0"/>
                <a:cs typeface="Times New Roman" pitchFamily="18" charset="0"/>
              </a:rPr>
              <a:t> анализа динамики качества подготовки обучающихся по указанным предметам.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43608" y="1700808"/>
          <a:ext cx="7056783" cy="2770354"/>
        </p:xfrm>
        <a:graphic>
          <a:graphicData uri="http://schemas.openxmlformats.org/drawingml/2006/table">
            <a:tbl>
              <a:tblPr/>
              <a:tblGrid>
                <a:gridCol w="2754736"/>
                <a:gridCol w="705010"/>
                <a:gridCol w="823007"/>
                <a:gridCol w="823007"/>
                <a:gridCol w="992209"/>
                <a:gridCol w="958814"/>
              </a:tblGrid>
              <a:tr h="78036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Предмет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Кол-во сдававших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Calibri"/>
                          <a:cs typeface="Times New Roman"/>
                        </a:rPr>
                        <a:t>Min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балл по школе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Мax балл по школе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24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Русский язык (Юмагулова Л.Р. и Булякова З.Х.)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24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Математика (Кисельникова Г.С. и Биргалина Г.А.)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Родной язык (Урмантаева А.М.)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Родной язык (Исхакова Д.А.)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50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Информатика (Александров Б.Р.)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441254" y="-710117"/>
            <a:ext cx="4261488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Сводная ведомость по результатам ОГЭ-2022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87624" y="1772813"/>
          <a:ext cx="7056783" cy="2664298"/>
        </p:xfrm>
        <a:graphic>
          <a:graphicData uri="http://schemas.openxmlformats.org/drawingml/2006/table">
            <a:tbl>
              <a:tblPr/>
              <a:tblGrid>
                <a:gridCol w="1540278"/>
                <a:gridCol w="815178"/>
                <a:gridCol w="995973"/>
                <a:gridCol w="995973"/>
                <a:gridCol w="905257"/>
                <a:gridCol w="902062"/>
                <a:gridCol w="902062"/>
              </a:tblGrid>
              <a:tr h="455333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2020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2021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2022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53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7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Русский язык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7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Математика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448179" y="-817839"/>
            <a:ext cx="4247638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Сравнительная таблица средних баллов за 3 года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43608" y="1471930"/>
          <a:ext cx="7200799" cy="4189318"/>
        </p:xfrm>
        <a:graphic>
          <a:graphicData uri="http://schemas.openxmlformats.org/drawingml/2006/table">
            <a:tbl>
              <a:tblPr/>
              <a:tblGrid>
                <a:gridCol w="2810955"/>
                <a:gridCol w="719398"/>
                <a:gridCol w="839803"/>
                <a:gridCol w="839803"/>
                <a:gridCol w="1012458"/>
                <a:gridCol w="978382"/>
              </a:tblGrid>
              <a:tr h="62839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Предмет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Кол-во сдававших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Calibri"/>
                          <a:cs typeface="Times New Roman"/>
                        </a:rPr>
                        <a:t>Min</a:t>
                      </a: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 балл по школе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Мax балл по школе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67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Русский язык (Гибадатова Н.М.)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Все прошли минимальную границу 24 балла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786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Математика (Кисельникова Г.С.)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3, Шарипова Эльвина сдала на 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2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Биология (Мухамедьянова Г.И.)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Гибадатов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Ч. не прошёл минимальную границу 36 баллов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1662262" y="-725506"/>
            <a:ext cx="581947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Сводная ведомость по результатам ЕГЭ-2022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15617" y="1700808"/>
          <a:ext cx="6768751" cy="3240360"/>
        </p:xfrm>
        <a:graphic>
          <a:graphicData uri="http://schemas.openxmlformats.org/drawingml/2006/table">
            <a:tbl>
              <a:tblPr/>
              <a:tblGrid>
                <a:gridCol w="1477410"/>
                <a:gridCol w="781905"/>
                <a:gridCol w="955321"/>
                <a:gridCol w="955321"/>
                <a:gridCol w="868308"/>
                <a:gridCol w="865243"/>
                <a:gridCol w="865243"/>
              </a:tblGrid>
              <a:tr h="41586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2020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2021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2022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104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Средний балл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Средняя оценка по школе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Русский язык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04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Математика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45 профильная математика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446576" y="-710117"/>
            <a:ext cx="4250844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Сравнительная таблица средних баллов за 3 года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80990769"/>
              </p:ext>
            </p:extLst>
          </p:nvPr>
        </p:nvGraphicFramePr>
        <p:xfrm>
          <a:off x="1835696" y="1484784"/>
          <a:ext cx="5130951" cy="4738624"/>
        </p:xfrm>
        <a:graphic>
          <a:graphicData uri="http://schemas.openxmlformats.org/drawingml/2006/table">
            <a:tbl>
              <a:tblPr/>
              <a:tblGrid>
                <a:gridCol w="42367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41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03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Категории учета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г.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Общая численность учащихся на начало учебного года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122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несовершеннолетних состоящих на учете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ПДН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родителей: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 отрицательно влияющих на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детей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 состоящих на учете в ПДН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-лишенных родительских прав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учащихся, стоящих на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ВШ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учёте  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несовершеннолетних,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состоящих на учете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КДН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семей: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-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малообеспеченных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- многодетных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51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Количество опекаемых учащихся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Количество детей-инвалидов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детей ОВЗ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4282" y="285728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школе создан банк данных мониторинга различных категорий детей с целью создания условий для успешной социализации.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ork\Desktop\фоны и анимации\oboi_2009_[tfile.ru]\Фоновые рисунки\1б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85728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80990769"/>
              </p:ext>
            </p:extLst>
          </p:nvPr>
        </p:nvGraphicFramePr>
        <p:xfrm>
          <a:off x="1835696" y="1484784"/>
          <a:ext cx="5130951" cy="4738624"/>
        </p:xfrm>
        <a:graphic>
          <a:graphicData uri="http://schemas.openxmlformats.org/drawingml/2006/table">
            <a:tbl>
              <a:tblPr/>
              <a:tblGrid>
                <a:gridCol w="42367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41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03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Категории учета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г.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Общая численность учащихся на начало учебного года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122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несовершеннолетних состоящих на учете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ПДН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родителей: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 отрицательно влияющих на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детей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 состоящих на учете в ПДН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-лишенных родительских прав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учащихся, стоящих на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ВШ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учёте  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несовершеннолетних,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состоящих на учете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КДН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семей: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-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малообеспеченных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- многодетных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51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Количество опекаемых учащихся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Количество детей-инвалидов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детей ОВЗ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6795" marR="56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4282" y="285728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школе создан банк данных мониторинга различных категорий детей с целью создания условий для успешной социализации.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579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3"/>
          </a:xfrm>
        </p:spPr>
        <p:txBody>
          <a:bodyPr/>
          <a:lstStyle/>
          <a:p>
            <a:r>
              <a:rPr lang="ru-RU" dirty="0" smtClean="0"/>
              <a:t>Риски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844824"/>
            <a:ext cx="7344816" cy="3793976"/>
          </a:xfrm>
        </p:spPr>
        <p:txBody>
          <a:bodyPr/>
          <a:lstStyle/>
          <a:p>
            <a:r>
              <a:rPr lang="ru-RU" dirty="0" smtClean="0"/>
              <a:t>-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Низкий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уровень оснащения в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школе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-Дефицит педагогических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кадров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-Высокая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доля обучающихся с рисками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учебной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неуспешности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-Низкий уровень вовлеченности родителей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Конкурсы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6092" y="273050"/>
            <a:ext cx="3289666" cy="5853113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10 июня в Конгресс-холле "</a:t>
            </a:r>
            <a:r>
              <a:rPr lang="ru-RU" dirty="0" err="1"/>
              <a:t>Торатау</a:t>
            </a:r>
            <a:r>
              <a:rPr lang="ru-RU" dirty="0"/>
              <a:t>" наградили победителей межрегионального конкурса юных исполнителей сказок народов мира на родных языках народов Республики Башкортостан «</a:t>
            </a:r>
            <a:r>
              <a:rPr lang="ru-RU" dirty="0" err="1"/>
              <a:t>Һаумы</a:t>
            </a:r>
            <a:r>
              <a:rPr lang="ru-RU" dirty="0"/>
              <a:t>, </a:t>
            </a:r>
            <a:r>
              <a:rPr lang="ru-RU" dirty="0" err="1"/>
              <a:t>hаумы</a:t>
            </a:r>
            <a:r>
              <a:rPr lang="ru-RU" dirty="0"/>
              <a:t>, </a:t>
            </a:r>
            <a:r>
              <a:rPr lang="ru-RU" dirty="0" err="1"/>
              <a:t>әкиәт</a:t>
            </a:r>
            <a:r>
              <a:rPr lang="ru-RU" dirty="0"/>
              <a:t>!» / «Здравствуй, здравствуй, сказка</a:t>
            </a:r>
            <a:r>
              <a:rPr lang="ru-RU" dirty="0" smtClean="0"/>
              <a:t>!»</a:t>
            </a:r>
            <a:r>
              <a:rPr lang="ru-RU" dirty="0"/>
              <a:t> Нашу школу в конкурсе представила обучающаяся 3го класса </a:t>
            </a:r>
            <a:r>
              <a:rPr lang="ru-RU" dirty="0" err="1"/>
              <a:t>Ахмедина</a:t>
            </a:r>
            <a:r>
              <a:rPr lang="ru-RU" dirty="0"/>
              <a:t> Азалия ( руководитель: </a:t>
            </a:r>
            <a:r>
              <a:rPr lang="ru-RU" dirty="0" err="1"/>
              <a:t>Кирамова</a:t>
            </a:r>
            <a:r>
              <a:rPr lang="ru-RU" dirty="0"/>
              <a:t> А.Р), которая заняла почётное III место.</a:t>
            </a:r>
          </a:p>
        </p:txBody>
      </p:sp>
    </p:spTree>
    <p:extLst>
      <p:ext uri="{BB962C8B-B14F-4D97-AF65-F5344CB8AC3E}">
        <p14:creationId xmlns:p14="http://schemas.microsoft.com/office/powerpoint/2010/main" xmlns="" val="451291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6008" y="273050"/>
            <a:ext cx="4389834" cy="58531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Поздравляем призеров Республиканского этапа олимпиады школьников на Кубок им. Ю.А. Гагарина: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истории 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Исхакова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обучающаяся 5 класса (учитель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Халфин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М.Т.)</a:t>
            </a:r>
          </a:p>
        </p:txBody>
      </p:sp>
    </p:spTree>
    <p:extLst>
      <p:ext uri="{BB962C8B-B14F-4D97-AF65-F5344CB8AC3E}">
        <p14:creationId xmlns:p14="http://schemas.microsoft.com/office/powerpoint/2010/main" xmlns="" val="22997165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-20220912-WA00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6007" y="273050"/>
            <a:ext cx="4389835" cy="58531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Поздравляем призеров Республиканского этапа олимпиады школьников на Кубок им. Ю.А. Гагарина: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литературе-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Халфина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Гульназ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обучающаяся 2 класса (учитель Ахметова Л.Р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4905539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09433" y="273050"/>
            <a:ext cx="4042983" cy="58531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Поздравляем Маркова Тиграна, ставшим призёром конкурса рисунков по произведениям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Рашита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Назарова, проведённого в рамках Республиканской научно- практической конференции " Назаровские чтения ".</a:t>
            </a:r>
          </a:p>
        </p:txBody>
      </p:sp>
    </p:spTree>
    <p:extLst>
      <p:ext uri="{BB962C8B-B14F-4D97-AF65-F5344CB8AC3E}">
        <p14:creationId xmlns:p14="http://schemas.microsoft.com/office/powerpoint/2010/main" xmlns="" val="27779200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6269" y="273050"/>
            <a:ext cx="4189311" cy="58531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Поздравляем ученицу 3 класса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Мурзаеву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Регину, занявшую II место во Всероссийском конкурсе детского творчества " Служу Родине моей!"</a:t>
            </a:r>
          </a:p>
        </p:txBody>
      </p:sp>
    </p:spTree>
    <p:extLst>
      <p:ext uri="{BB962C8B-B14F-4D97-AF65-F5344CB8AC3E}">
        <p14:creationId xmlns:p14="http://schemas.microsoft.com/office/powerpoint/2010/main" xmlns="" val="21809559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44137" y="273050"/>
            <a:ext cx="4373576" cy="58531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Саитбаталова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Зарина (7 класс) – Победитель районного творческого конкурса «Для мамы с любовью», в номинации «Моя мама»</a:t>
            </a:r>
          </a:p>
        </p:txBody>
      </p:sp>
    </p:spTree>
    <p:extLst>
      <p:ext uri="{BB962C8B-B14F-4D97-AF65-F5344CB8AC3E}">
        <p14:creationId xmlns:p14="http://schemas.microsoft.com/office/powerpoint/2010/main" xmlns="" val="22173176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кабинета музея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Тансулпан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Гариповой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xmlns="" val="21853533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Восьмого сентября 2021г., в рамках федерального проекта «Современная школа» национального проекта «Образование», в МОБУ СОШ с. Тубинский открыт центр образования естественно-научной и технологической направленностей «Точка роста».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xmlns="" val="31958275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3190" y="273050"/>
            <a:ext cx="4115470" cy="5853113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в число лучших учителей башкирского языка и литературы вошла учитель башкирского языка и литературы средней общеобразовательной школы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с.Тубинский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Исхакова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Диля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Адигамовна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0280550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Президентских состязаний на муниципальном этапе команда МОБУ СОШ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с.Тубинский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заняла 1 место</a:t>
            </a:r>
            <a:r>
              <a:rPr lang="ru-RU" dirty="0"/>
              <a:t>.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xmlns="" val="40824816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2142</Words>
  <Application>Microsoft Office PowerPoint</Application>
  <PresentationFormat>Экран (4:3)</PresentationFormat>
  <Paragraphs>786</Paragraphs>
  <Slides>36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Муниципальное  общеобразовательное бюджетное учреждение МОБУ СОШ с.Тубинский муниципального района Баймакский район Республики Башкортостан  «Внутришкольная система  оценки и управления качеством образования в МОБУ СОШ с.Тубинский</vt:lpstr>
      <vt:lpstr>Слайд 2</vt:lpstr>
      <vt:lpstr>Слайд 3</vt:lpstr>
      <vt:lpstr>Внутришкольная  система управления качеством образования</vt:lpstr>
      <vt:lpstr>Слайд 5</vt:lpstr>
      <vt:lpstr>Слайд 6</vt:lpstr>
      <vt:lpstr>   Принципы управления качеством образования </vt:lpstr>
      <vt:lpstr>Внутришкольная система оценки качества образования</vt:lpstr>
      <vt:lpstr>Слайд 9</vt:lpstr>
      <vt:lpstr>Слайд 10</vt:lpstr>
      <vt:lpstr>Слайд 11</vt:lpstr>
      <vt:lpstr>Характеристика педкадров </vt:lpstr>
      <vt:lpstr>Слайд 13</vt:lpstr>
      <vt:lpstr>Слайд 14</vt:lpstr>
      <vt:lpstr>Сравнительная таблица успеваемости в начальной школе (1-4 классы)  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Риски</vt:lpstr>
      <vt:lpstr>Конкурсы</vt:lpstr>
      <vt:lpstr>Слайд 28</vt:lpstr>
      <vt:lpstr>Слайд 29</vt:lpstr>
      <vt:lpstr>Слайд 30</vt:lpstr>
      <vt:lpstr>Слайд 31</vt:lpstr>
      <vt:lpstr>Слайд 32</vt:lpstr>
      <vt:lpstr>Открытие кабинета музея Тансулпан Гариповой </vt:lpstr>
      <vt:lpstr>Восьмого сентября 2021г., в рамках федерального проекта «Современная школа» национального проекта «Образование», в МОБУ СОШ с. Тубинский открыт центр образования естественно-научной и технологической направленностей «Точка роста».</vt:lpstr>
      <vt:lpstr>Слайд 35</vt:lpstr>
      <vt:lpstr>По итогам Президентских состязаний на муниципальном этапе команда МОБУ СОШ с.Тубинский заняла 1 место.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Гость</cp:lastModifiedBy>
  <cp:revision>135</cp:revision>
  <dcterms:created xsi:type="dcterms:W3CDTF">2011-03-05T15:05:37Z</dcterms:created>
  <dcterms:modified xsi:type="dcterms:W3CDTF">2022-09-14T05:37:38Z</dcterms:modified>
</cp:coreProperties>
</file>